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  <p:sldMasterId id="2147483766" r:id="rId5"/>
    <p:sldMasterId id="2147483774" r:id="rId6"/>
    <p:sldMasterId id="2147483779" r:id="rId7"/>
  </p:sldMasterIdLst>
  <p:notesMasterIdLst>
    <p:notesMasterId r:id="rId28"/>
  </p:notesMasterIdLst>
  <p:sldIdLst>
    <p:sldId id="336" r:id="rId8"/>
    <p:sldId id="269" r:id="rId9"/>
    <p:sldId id="273" r:id="rId10"/>
    <p:sldId id="285" r:id="rId11"/>
    <p:sldId id="485" r:id="rId12"/>
    <p:sldId id="483" r:id="rId13"/>
    <p:sldId id="482" r:id="rId14"/>
    <p:sldId id="479" r:id="rId15"/>
    <p:sldId id="484" r:id="rId16"/>
    <p:sldId id="481" r:id="rId17"/>
    <p:sldId id="263" r:id="rId18"/>
    <p:sldId id="268" r:id="rId19"/>
    <p:sldId id="476" r:id="rId20"/>
    <p:sldId id="474" r:id="rId21"/>
    <p:sldId id="345" r:id="rId22"/>
    <p:sldId id="346" r:id="rId23"/>
    <p:sldId id="347" r:id="rId24"/>
    <p:sldId id="348" r:id="rId25"/>
    <p:sldId id="256" r:id="rId26"/>
    <p:sldId id="478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i Herberigs" initials="YH" lastIdx="5" clrIdx="0">
    <p:extLst>
      <p:ext uri="{19B8F6BF-5375-455C-9EA6-DF929625EA0E}">
        <p15:presenceInfo xmlns:p15="http://schemas.microsoft.com/office/powerpoint/2012/main" userId="Yoni Herberig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33BD7-D9E5-4E5E-99B3-908591887FC9}" v="378" dt="2022-03-08T10:01:48.187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tijl, licht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83" autoAdjust="0"/>
  </p:normalViewPr>
  <p:slideViewPr>
    <p:cSldViewPr snapToGrid="0">
      <p:cViewPr varScale="1">
        <p:scale>
          <a:sx n="79" d="100"/>
          <a:sy n="79" d="100"/>
        </p:scale>
        <p:origin x="821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0C133BD7-D9E5-4E5E-99B3-908591887FC9}"/>
    <pc:docChg chg="undo custSel addSld delSld modSld sldOrd">
      <pc:chgData name="Thomas Noordeloos" userId="df9f46e9-7760-4f6a-814f-9e8180d7b46a" providerId="ADAL" clId="{0C133BD7-D9E5-4E5E-99B3-908591887FC9}" dt="2022-03-08T10:06:03.758" v="711" actId="47"/>
      <pc:docMkLst>
        <pc:docMk/>
      </pc:docMkLst>
      <pc:sldChg chg="add del setBg">
        <pc:chgData name="Thomas Noordeloos" userId="df9f46e9-7760-4f6a-814f-9e8180d7b46a" providerId="ADAL" clId="{0C133BD7-D9E5-4E5E-99B3-908591887FC9}" dt="2022-03-08T10:01:32.044" v="710"/>
        <pc:sldMkLst>
          <pc:docMk/>
          <pc:sldMk cId="4132212741" sldId="256"/>
        </pc:sldMkLst>
      </pc:sldChg>
      <pc:sldChg chg="add del ord">
        <pc:chgData name="Thomas Noordeloos" userId="df9f46e9-7760-4f6a-814f-9e8180d7b46a" providerId="ADAL" clId="{0C133BD7-D9E5-4E5E-99B3-908591887FC9}" dt="2022-03-08T10:06:03.758" v="711" actId="47"/>
        <pc:sldMkLst>
          <pc:docMk/>
          <pc:sldMk cId="0" sldId="262"/>
        </pc:sldMkLst>
      </pc:sldChg>
      <pc:sldChg chg="addSp delSp modSp add del mod ord">
        <pc:chgData name="Thomas Noordeloos" userId="df9f46e9-7760-4f6a-814f-9e8180d7b46a" providerId="ADAL" clId="{0C133BD7-D9E5-4E5E-99B3-908591887FC9}" dt="2022-03-08T08:59:27.779" v="702"/>
        <pc:sldMkLst>
          <pc:docMk/>
          <pc:sldMk cId="2859079353" sldId="263"/>
        </pc:sldMkLst>
        <pc:spChg chg="del">
          <ac:chgData name="Thomas Noordeloos" userId="df9f46e9-7760-4f6a-814f-9e8180d7b46a" providerId="ADAL" clId="{0C133BD7-D9E5-4E5E-99B3-908591887FC9}" dt="2022-03-07T15:02:56.033" v="369" actId="478"/>
          <ac:spMkLst>
            <pc:docMk/>
            <pc:sldMk cId="2859079353" sldId="263"/>
            <ac:spMk id="4" creationId="{7E256807-68E5-45A0-8DD0-5696A7E4E94A}"/>
          </ac:spMkLst>
        </pc:spChg>
        <pc:spChg chg="del mod">
          <ac:chgData name="Thomas Noordeloos" userId="df9f46e9-7760-4f6a-814f-9e8180d7b46a" providerId="ADAL" clId="{0C133BD7-D9E5-4E5E-99B3-908591887FC9}" dt="2022-03-07T15:02:56.033" v="369" actId="478"/>
          <ac:spMkLst>
            <pc:docMk/>
            <pc:sldMk cId="2859079353" sldId="263"/>
            <ac:spMk id="5" creationId="{D3700955-4AB3-462E-A398-76CFA58BDAB0}"/>
          </ac:spMkLst>
        </pc:spChg>
        <pc:spChg chg="del">
          <ac:chgData name="Thomas Noordeloos" userId="df9f46e9-7760-4f6a-814f-9e8180d7b46a" providerId="ADAL" clId="{0C133BD7-D9E5-4E5E-99B3-908591887FC9}" dt="2022-03-07T15:02:56.033" v="369" actId="478"/>
          <ac:spMkLst>
            <pc:docMk/>
            <pc:sldMk cId="2859079353" sldId="263"/>
            <ac:spMk id="6" creationId="{81B96BA2-902A-4078-8942-E8A2417A9A29}"/>
          </ac:spMkLst>
        </pc:spChg>
        <pc:spChg chg="del">
          <ac:chgData name="Thomas Noordeloos" userId="df9f46e9-7760-4f6a-814f-9e8180d7b46a" providerId="ADAL" clId="{0C133BD7-D9E5-4E5E-99B3-908591887FC9}" dt="2022-03-07T15:02:56.033" v="369" actId="478"/>
          <ac:spMkLst>
            <pc:docMk/>
            <pc:sldMk cId="2859079353" sldId="263"/>
            <ac:spMk id="10" creationId="{60253159-9685-4938-B8A7-8D90D4ABB2F1}"/>
          </ac:spMkLst>
        </pc:spChg>
        <pc:graphicFrameChg chg="del">
          <ac:chgData name="Thomas Noordeloos" userId="df9f46e9-7760-4f6a-814f-9e8180d7b46a" providerId="ADAL" clId="{0C133BD7-D9E5-4E5E-99B3-908591887FC9}" dt="2022-03-07T15:02:56.033" v="369" actId="478"/>
          <ac:graphicFrameMkLst>
            <pc:docMk/>
            <pc:sldMk cId="2859079353" sldId="263"/>
            <ac:graphicFrameMk id="7" creationId="{E301E4D4-09EB-42FE-AC70-36D3DFBAE62B}"/>
          </ac:graphicFrameMkLst>
        </pc:graphicFrameChg>
        <pc:picChg chg="del">
          <ac:chgData name="Thomas Noordeloos" userId="df9f46e9-7760-4f6a-814f-9e8180d7b46a" providerId="ADAL" clId="{0C133BD7-D9E5-4E5E-99B3-908591887FC9}" dt="2022-03-07T15:02:56.033" v="369" actId="478"/>
          <ac:picMkLst>
            <pc:docMk/>
            <pc:sldMk cId="2859079353" sldId="263"/>
            <ac:picMk id="8" creationId="{272DB993-96F3-4002-941E-7B94050E8446}"/>
          </ac:picMkLst>
        </pc:picChg>
        <pc:picChg chg="del">
          <ac:chgData name="Thomas Noordeloos" userId="df9f46e9-7760-4f6a-814f-9e8180d7b46a" providerId="ADAL" clId="{0C133BD7-D9E5-4E5E-99B3-908591887FC9}" dt="2022-03-07T15:02:56.033" v="369" actId="478"/>
          <ac:picMkLst>
            <pc:docMk/>
            <pc:sldMk cId="2859079353" sldId="263"/>
            <ac:picMk id="9" creationId="{D97B8CFA-CDB8-40FD-96FE-27726BF102A7}"/>
          </ac:picMkLst>
        </pc:picChg>
        <pc:picChg chg="del">
          <ac:chgData name="Thomas Noordeloos" userId="df9f46e9-7760-4f6a-814f-9e8180d7b46a" providerId="ADAL" clId="{0C133BD7-D9E5-4E5E-99B3-908591887FC9}" dt="2022-03-07T15:02:56.033" v="369" actId="478"/>
          <ac:picMkLst>
            <pc:docMk/>
            <pc:sldMk cId="2859079353" sldId="263"/>
            <ac:picMk id="11" creationId="{A72F2EFB-702C-4409-A49D-663AAFCEF819}"/>
          </ac:picMkLst>
        </pc:picChg>
        <pc:picChg chg="add mod">
          <ac:chgData name="Thomas Noordeloos" userId="df9f46e9-7760-4f6a-814f-9e8180d7b46a" providerId="ADAL" clId="{0C133BD7-D9E5-4E5E-99B3-908591887FC9}" dt="2022-03-07T15:03:01.685" v="372" actId="14100"/>
          <ac:picMkLst>
            <pc:docMk/>
            <pc:sldMk cId="2859079353" sldId="263"/>
            <ac:picMk id="1026" creationId="{FC62CD1C-D940-45DE-B781-0A4F0624130F}"/>
          </ac:picMkLst>
        </pc:picChg>
      </pc:sldChg>
      <pc:sldChg chg="add del ord">
        <pc:chgData name="Thomas Noordeloos" userId="df9f46e9-7760-4f6a-814f-9e8180d7b46a" providerId="ADAL" clId="{0C133BD7-D9E5-4E5E-99B3-908591887FC9}" dt="2022-03-08T08:06:55.451" v="586"/>
        <pc:sldMkLst>
          <pc:docMk/>
          <pc:sldMk cId="1937077332" sldId="268"/>
        </pc:sldMkLst>
      </pc:sldChg>
      <pc:sldChg chg="add">
        <pc:chgData name="Thomas Noordeloos" userId="df9f46e9-7760-4f6a-814f-9e8180d7b46a" providerId="ADAL" clId="{0C133BD7-D9E5-4E5E-99B3-908591887FC9}" dt="2022-03-08T08:08:29.373" v="589"/>
        <pc:sldMkLst>
          <pc:docMk/>
          <pc:sldMk cId="1142948585" sldId="269"/>
        </pc:sldMkLst>
      </pc:sldChg>
      <pc:sldChg chg="add del ord">
        <pc:chgData name="Thomas Noordeloos" userId="df9f46e9-7760-4f6a-814f-9e8180d7b46a" providerId="ADAL" clId="{0C133BD7-D9E5-4E5E-99B3-908591887FC9}" dt="2022-03-08T08:59:45.778" v="707" actId="47"/>
        <pc:sldMkLst>
          <pc:docMk/>
          <pc:sldMk cId="1356284146" sldId="272"/>
        </pc:sldMkLst>
      </pc:sldChg>
      <pc:sldChg chg="add">
        <pc:chgData name="Thomas Noordeloos" userId="df9f46e9-7760-4f6a-814f-9e8180d7b46a" providerId="ADAL" clId="{0C133BD7-D9E5-4E5E-99B3-908591887FC9}" dt="2022-03-08T07:52:00.683" v="561"/>
        <pc:sldMkLst>
          <pc:docMk/>
          <pc:sldMk cId="3797399609" sldId="273"/>
        </pc:sldMkLst>
      </pc:sldChg>
      <pc:sldChg chg="add">
        <pc:chgData name="Thomas Noordeloos" userId="df9f46e9-7760-4f6a-814f-9e8180d7b46a" providerId="ADAL" clId="{0C133BD7-D9E5-4E5E-99B3-908591887FC9}" dt="2022-03-08T07:56:45.564" v="562"/>
        <pc:sldMkLst>
          <pc:docMk/>
          <pc:sldMk cId="2638126017" sldId="285"/>
        </pc:sldMkLst>
      </pc:sldChg>
      <pc:sldChg chg="add del">
        <pc:chgData name="Thomas Noordeloos" userId="df9f46e9-7760-4f6a-814f-9e8180d7b46a" providerId="ADAL" clId="{0C133BD7-D9E5-4E5E-99B3-908591887FC9}" dt="2022-02-25T14:52:07.620" v="335" actId="47"/>
        <pc:sldMkLst>
          <pc:docMk/>
          <pc:sldMk cId="0" sldId="286"/>
        </pc:sldMkLst>
      </pc:sldChg>
      <pc:sldChg chg="add del">
        <pc:chgData name="Thomas Noordeloos" userId="df9f46e9-7760-4f6a-814f-9e8180d7b46a" providerId="ADAL" clId="{0C133BD7-D9E5-4E5E-99B3-908591887FC9}" dt="2022-02-25T14:52:07.620" v="335" actId="47"/>
        <pc:sldMkLst>
          <pc:docMk/>
          <pc:sldMk cId="0" sldId="289"/>
        </pc:sldMkLst>
      </pc:sldChg>
      <pc:sldChg chg="addSp modSp del mod">
        <pc:chgData name="Thomas Noordeloos" userId="df9f46e9-7760-4f6a-814f-9e8180d7b46a" providerId="ADAL" clId="{0C133BD7-D9E5-4E5E-99B3-908591887FC9}" dt="2022-03-07T15:04:26.540" v="435" actId="20577"/>
        <pc:sldMkLst>
          <pc:docMk/>
          <pc:sldMk cId="4293847052" sldId="336"/>
        </pc:sldMkLst>
        <pc:graphicFrameChg chg="add mod modGraphic">
          <ac:chgData name="Thomas Noordeloos" userId="df9f46e9-7760-4f6a-814f-9e8180d7b46a" providerId="ADAL" clId="{0C133BD7-D9E5-4E5E-99B3-908591887FC9}" dt="2022-03-07T13:42:33.900" v="359" actId="1076"/>
          <ac:graphicFrameMkLst>
            <pc:docMk/>
            <pc:sldMk cId="4293847052" sldId="336"/>
            <ac:graphicFrameMk id="7" creationId="{AA4EF678-68D6-400C-8E48-AA84D8F6F667}"/>
          </ac:graphicFrameMkLst>
        </pc:graphicFrameChg>
        <pc:graphicFrameChg chg="mod">
          <ac:chgData name="Thomas Noordeloos" userId="df9f46e9-7760-4f6a-814f-9e8180d7b46a" providerId="ADAL" clId="{0C133BD7-D9E5-4E5E-99B3-908591887FC9}" dt="2022-03-07T15:04:26.540" v="435" actId="20577"/>
          <ac:graphicFrameMkLst>
            <pc:docMk/>
            <pc:sldMk cId="4293847052" sldId="336"/>
            <ac:graphicFrameMk id="8" creationId="{E0F10B9A-E7D7-43DD-AE5B-7CB2C5FEA41C}"/>
          </ac:graphicFrameMkLst>
        </pc:graphicFrameChg>
      </pc:sldChg>
      <pc:sldChg chg="del">
        <pc:chgData name="Thomas Noordeloos" userId="df9f46e9-7760-4f6a-814f-9e8180d7b46a" providerId="ADAL" clId="{0C133BD7-D9E5-4E5E-99B3-908591887FC9}" dt="2022-02-25T14:52:07.620" v="335" actId="47"/>
        <pc:sldMkLst>
          <pc:docMk/>
          <pc:sldMk cId="1915515833" sldId="337"/>
        </pc:sldMkLst>
      </pc:sldChg>
      <pc:sldChg chg="del">
        <pc:chgData name="Thomas Noordeloos" userId="df9f46e9-7760-4f6a-814f-9e8180d7b46a" providerId="ADAL" clId="{0C133BD7-D9E5-4E5E-99B3-908591887FC9}" dt="2022-02-25T14:52:07.620" v="335" actId="47"/>
        <pc:sldMkLst>
          <pc:docMk/>
          <pc:sldMk cId="924718140" sldId="338"/>
        </pc:sldMkLst>
      </pc:sldChg>
      <pc:sldChg chg="add ord">
        <pc:chgData name="Thomas Noordeloos" userId="df9f46e9-7760-4f6a-814f-9e8180d7b46a" providerId="ADAL" clId="{0C133BD7-D9E5-4E5E-99B3-908591887FC9}" dt="2022-03-08T08:04:47.321" v="584"/>
        <pc:sldMkLst>
          <pc:docMk/>
          <pc:sldMk cId="0" sldId="345"/>
        </pc:sldMkLst>
      </pc:sldChg>
      <pc:sldChg chg="add ord">
        <pc:chgData name="Thomas Noordeloos" userId="df9f46e9-7760-4f6a-814f-9e8180d7b46a" providerId="ADAL" clId="{0C133BD7-D9E5-4E5E-99B3-908591887FC9}" dt="2022-03-08T08:04:47.321" v="584"/>
        <pc:sldMkLst>
          <pc:docMk/>
          <pc:sldMk cId="0" sldId="346"/>
        </pc:sldMkLst>
      </pc:sldChg>
      <pc:sldChg chg="add ord">
        <pc:chgData name="Thomas Noordeloos" userId="df9f46e9-7760-4f6a-814f-9e8180d7b46a" providerId="ADAL" clId="{0C133BD7-D9E5-4E5E-99B3-908591887FC9}" dt="2022-03-08T08:04:47.321" v="584"/>
        <pc:sldMkLst>
          <pc:docMk/>
          <pc:sldMk cId="0" sldId="347"/>
        </pc:sldMkLst>
      </pc:sldChg>
      <pc:sldChg chg="add ord">
        <pc:chgData name="Thomas Noordeloos" userId="df9f46e9-7760-4f6a-814f-9e8180d7b46a" providerId="ADAL" clId="{0C133BD7-D9E5-4E5E-99B3-908591887FC9}" dt="2022-03-08T08:04:47.321" v="584"/>
        <pc:sldMkLst>
          <pc:docMk/>
          <pc:sldMk cId="0" sldId="348"/>
        </pc:sldMkLst>
      </pc:sldChg>
      <pc:sldChg chg="del">
        <pc:chgData name="Thomas Noordeloos" userId="df9f46e9-7760-4f6a-814f-9e8180d7b46a" providerId="ADAL" clId="{0C133BD7-D9E5-4E5E-99B3-908591887FC9}" dt="2022-02-25T14:52:07.620" v="335" actId="47"/>
        <pc:sldMkLst>
          <pc:docMk/>
          <pc:sldMk cId="2967694474" sldId="463"/>
        </pc:sldMkLst>
      </pc:sldChg>
      <pc:sldChg chg="addSp delSp modSp add del mod ord">
        <pc:chgData name="Thomas Noordeloos" userId="df9f46e9-7760-4f6a-814f-9e8180d7b46a" providerId="ADAL" clId="{0C133BD7-D9E5-4E5E-99B3-908591887FC9}" dt="2022-03-08T08:06:55.451" v="586"/>
        <pc:sldMkLst>
          <pc:docMk/>
          <pc:sldMk cId="2524570606" sldId="474"/>
        </pc:sldMkLst>
        <pc:spChg chg="add mod">
          <ac:chgData name="Thomas Noordeloos" userId="df9f46e9-7760-4f6a-814f-9e8180d7b46a" providerId="ADAL" clId="{0C133BD7-D9E5-4E5E-99B3-908591887FC9}" dt="2022-02-25T14:50:59.002" v="327" actId="27636"/>
          <ac:spMkLst>
            <pc:docMk/>
            <pc:sldMk cId="2524570606" sldId="474"/>
            <ac:spMk id="9" creationId="{E42DDD2A-304F-4CEB-8FB7-32227927959E}"/>
          </ac:spMkLst>
        </pc:spChg>
        <pc:spChg chg="del">
          <ac:chgData name="Thomas Noordeloos" userId="df9f46e9-7760-4f6a-814f-9e8180d7b46a" providerId="ADAL" clId="{0C133BD7-D9E5-4E5E-99B3-908591887FC9}" dt="2022-02-25T14:41:16.463" v="264" actId="478"/>
          <ac:spMkLst>
            <pc:docMk/>
            <pc:sldMk cId="2524570606" sldId="474"/>
            <ac:spMk id="10" creationId="{E076EC4D-3FE8-4031-A783-A0EC981CB09D}"/>
          </ac:spMkLst>
        </pc:spChg>
        <pc:picChg chg="mod modCrop">
          <ac:chgData name="Thomas Noordeloos" userId="df9f46e9-7760-4f6a-814f-9e8180d7b46a" providerId="ADAL" clId="{0C133BD7-D9E5-4E5E-99B3-908591887FC9}" dt="2022-02-25T14:42:37.810" v="283" actId="1076"/>
          <ac:picMkLst>
            <pc:docMk/>
            <pc:sldMk cId="2524570606" sldId="474"/>
            <ac:picMk id="4" creationId="{55FF7D75-D12C-45E8-AF82-9EFC998717D9}"/>
          </ac:picMkLst>
        </pc:picChg>
        <pc:picChg chg="del">
          <ac:chgData name="Thomas Noordeloos" userId="df9f46e9-7760-4f6a-814f-9e8180d7b46a" providerId="ADAL" clId="{0C133BD7-D9E5-4E5E-99B3-908591887FC9}" dt="2022-02-25T14:42:58.139" v="284" actId="478"/>
          <ac:picMkLst>
            <pc:docMk/>
            <pc:sldMk cId="2524570606" sldId="474"/>
            <ac:picMk id="5" creationId="{2CAAF059-4E55-4773-BE05-3AC24325D636}"/>
          </ac:picMkLst>
        </pc:picChg>
        <pc:picChg chg="add mod">
          <ac:chgData name="Thomas Noordeloos" userId="df9f46e9-7760-4f6a-814f-9e8180d7b46a" providerId="ADAL" clId="{0C133BD7-D9E5-4E5E-99B3-908591887FC9}" dt="2022-02-25T14:50:41.961" v="307" actId="14100"/>
          <ac:picMkLst>
            <pc:docMk/>
            <pc:sldMk cId="2524570606" sldId="474"/>
            <ac:picMk id="8" creationId="{957625D1-4908-4828-AF4B-617576E6C5BF}"/>
          </ac:picMkLst>
        </pc:picChg>
        <pc:picChg chg="del">
          <ac:chgData name="Thomas Noordeloos" userId="df9f46e9-7760-4f6a-814f-9e8180d7b46a" providerId="ADAL" clId="{0C133BD7-D9E5-4E5E-99B3-908591887FC9}" dt="2022-02-25T14:41:16.463" v="264" actId="478"/>
          <ac:picMkLst>
            <pc:docMk/>
            <pc:sldMk cId="2524570606" sldId="474"/>
            <ac:picMk id="11" creationId="{41336249-70C7-4C4D-9C81-AD78366ECAD2}"/>
          </ac:picMkLst>
        </pc:picChg>
        <pc:picChg chg="add mod">
          <ac:chgData name="Thomas Noordeloos" userId="df9f46e9-7760-4f6a-814f-9e8180d7b46a" providerId="ADAL" clId="{0C133BD7-D9E5-4E5E-99B3-908591887FC9}" dt="2022-02-25T14:51:43.033" v="334" actId="1076"/>
          <ac:picMkLst>
            <pc:docMk/>
            <pc:sldMk cId="2524570606" sldId="474"/>
            <ac:picMk id="1026" creationId="{A2842BB1-5A1F-4119-A95C-54B08ED8A35B}"/>
          </ac:picMkLst>
        </pc:picChg>
      </pc:sldChg>
      <pc:sldChg chg="add del ord">
        <pc:chgData name="Thomas Noordeloos" userId="df9f46e9-7760-4f6a-814f-9e8180d7b46a" providerId="ADAL" clId="{0C133BD7-D9E5-4E5E-99B3-908591887FC9}" dt="2022-03-08T08:06:55.451" v="586"/>
        <pc:sldMkLst>
          <pc:docMk/>
          <pc:sldMk cId="3858141829" sldId="476"/>
        </pc:sldMkLst>
      </pc:sldChg>
      <pc:sldChg chg="add del">
        <pc:chgData name="Thomas Noordeloos" userId="df9f46e9-7760-4f6a-814f-9e8180d7b46a" providerId="ADAL" clId="{0C133BD7-D9E5-4E5E-99B3-908591887FC9}" dt="2022-02-25T14:41:17.960" v="266"/>
        <pc:sldMkLst>
          <pc:docMk/>
          <pc:sldMk cId="2626194729" sldId="477"/>
        </pc:sldMkLst>
      </pc:sldChg>
      <pc:sldChg chg="addSp delSp modSp del mod delAnim modAnim">
        <pc:chgData name="Thomas Noordeloos" userId="df9f46e9-7760-4f6a-814f-9e8180d7b46a" providerId="ADAL" clId="{0C133BD7-D9E5-4E5E-99B3-908591887FC9}" dt="2022-03-07T15:01:11.137" v="368" actId="47"/>
        <pc:sldMkLst>
          <pc:docMk/>
          <pc:sldMk cId="4065493349" sldId="477"/>
        </pc:sldMkLst>
        <pc:spChg chg="add del mod">
          <ac:chgData name="Thomas Noordeloos" userId="df9f46e9-7760-4f6a-814f-9e8180d7b46a" providerId="ADAL" clId="{0C133BD7-D9E5-4E5E-99B3-908591887FC9}" dt="2022-03-07T14:58:15.109" v="363"/>
          <ac:spMkLst>
            <pc:docMk/>
            <pc:sldMk cId="4065493349" sldId="477"/>
            <ac:spMk id="3" creationId="{1F4A3C54-C039-4D8D-B6C2-9B533CA06C77}"/>
          </ac:spMkLst>
        </pc:spChg>
        <pc:spChg chg="add del mod">
          <ac:chgData name="Thomas Noordeloos" userId="df9f46e9-7760-4f6a-814f-9e8180d7b46a" providerId="ADAL" clId="{0C133BD7-D9E5-4E5E-99B3-908591887FC9}" dt="2022-03-07T14:58:15.109" v="363"/>
          <ac:spMkLst>
            <pc:docMk/>
            <pc:sldMk cId="4065493349" sldId="477"/>
            <ac:spMk id="4" creationId="{FD113597-BEEC-4366-845F-074FB9BBDC14}"/>
          </ac:spMkLst>
        </pc:spChg>
        <pc:spChg chg="add del mod">
          <ac:chgData name="Thomas Noordeloos" userId="df9f46e9-7760-4f6a-814f-9e8180d7b46a" providerId="ADAL" clId="{0C133BD7-D9E5-4E5E-99B3-908591887FC9}" dt="2022-03-07T14:58:15.109" v="363"/>
          <ac:spMkLst>
            <pc:docMk/>
            <pc:sldMk cId="4065493349" sldId="477"/>
            <ac:spMk id="5" creationId="{CEA10D53-A8E3-4C40-B151-5DF4593BE685}"/>
          </ac:spMkLst>
        </pc:spChg>
        <pc:spChg chg="add del mod">
          <ac:chgData name="Thomas Noordeloos" userId="df9f46e9-7760-4f6a-814f-9e8180d7b46a" providerId="ADAL" clId="{0C133BD7-D9E5-4E5E-99B3-908591887FC9}" dt="2022-03-07T14:58:15.109" v="363"/>
          <ac:spMkLst>
            <pc:docMk/>
            <pc:sldMk cId="4065493349" sldId="477"/>
            <ac:spMk id="7" creationId="{1910C0B4-9EC6-4293-A984-632AEF5E54CA}"/>
          </ac:spMkLst>
        </pc:spChg>
        <pc:spChg chg="del">
          <ac:chgData name="Thomas Noordeloos" userId="df9f46e9-7760-4f6a-814f-9e8180d7b46a" providerId="ADAL" clId="{0C133BD7-D9E5-4E5E-99B3-908591887FC9}" dt="2022-02-25T14:47:35.356" v="289" actId="478"/>
          <ac:spMkLst>
            <pc:docMk/>
            <pc:sldMk cId="4065493349" sldId="477"/>
            <ac:spMk id="10" creationId="{E076EC4D-3FE8-4031-A783-A0EC981CB09D}"/>
          </ac:spMkLst>
        </pc:spChg>
        <pc:grpChg chg="del">
          <ac:chgData name="Thomas Noordeloos" userId="df9f46e9-7760-4f6a-814f-9e8180d7b46a" providerId="ADAL" clId="{0C133BD7-D9E5-4E5E-99B3-908591887FC9}" dt="2022-02-25T14:47:35.356" v="289" actId="478"/>
          <ac:grpSpMkLst>
            <pc:docMk/>
            <pc:sldMk cId="4065493349" sldId="477"/>
            <ac:grpSpMk id="2" creationId="{2FC62BCE-EF70-4A6A-BE52-1EC7BC13AE92}"/>
          </ac:grpSpMkLst>
        </pc:grpChg>
        <pc:graphicFrameChg chg="add del mod">
          <ac:chgData name="Thomas Noordeloos" userId="df9f46e9-7760-4f6a-814f-9e8180d7b46a" providerId="ADAL" clId="{0C133BD7-D9E5-4E5E-99B3-908591887FC9}" dt="2022-03-07T14:58:15.109" v="363"/>
          <ac:graphicFrameMkLst>
            <pc:docMk/>
            <pc:sldMk cId="4065493349" sldId="477"/>
            <ac:graphicFrameMk id="8" creationId="{1FC8930D-2D7A-4890-856D-787FF368637C}"/>
          </ac:graphicFrameMkLst>
        </pc:graphicFrameChg>
        <pc:graphicFrameChg chg="add del mod">
          <ac:chgData name="Thomas Noordeloos" userId="df9f46e9-7760-4f6a-814f-9e8180d7b46a" providerId="ADAL" clId="{0C133BD7-D9E5-4E5E-99B3-908591887FC9}" dt="2022-03-07T14:58:15.109" v="363"/>
          <ac:graphicFrameMkLst>
            <pc:docMk/>
            <pc:sldMk cId="4065493349" sldId="477"/>
            <ac:graphicFrameMk id="9" creationId="{D1BACFE0-C42A-4EC4-B830-B375515190AC}"/>
          </ac:graphicFrameMkLst>
        </pc:graphicFrameChg>
        <pc:picChg chg="add mod">
          <ac:chgData name="Thomas Noordeloos" userId="df9f46e9-7760-4f6a-814f-9e8180d7b46a" providerId="ADAL" clId="{0C133BD7-D9E5-4E5E-99B3-908591887FC9}" dt="2022-03-07T14:58:41.237" v="365" actId="14100"/>
          <ac:picMkLst>
            <pc:docMk/>
            <pc:sldMk cId="4065493349" sldId="477"/>
            <ac:picMk id="2" creationId="{CA0EE1A1-0DBC-49A5-9EE6-1F4C3206B642}"/>
          </ac:picMkLst>
        </pc:picChg>
        <pc:picChg chg="del">
          <ac:chgData name="Thomas Noordeloos" userId="df9f46e9-7760-4f6a-814f-9e8180d7b46a" providerId="ADAL" clId="{0C133BD7-D9E5-4E5E-99B3-908591887FC9}" dt="2022-02-25T14:47:35.356" v="289" actId="478"/>
          <ac:picMkLst>
            <pc:docMk/>
            <pc:sldMk cId="4065493349" sldId="477"/>
            <ac:picMk id="5" creationId="{2CAAF059-4E55-4773-BE05-3AC24325D636}"/>
          </ac:picMkLst>
        </pc:picChg>
        <pc:picChg chg="add del mod">
          <ac:chgData name="Thomas Noordeloos" userId="df9f46e9-7760-4f6a-814f-9e8180d7b46a" providerId="ADAL" clId="{0C133BD7-D9E5-4E5E-99B3-908591887FC9}" dt="2022-03-07T14:56:02.889" v="361" actId="478"/>
          <ac:picMkLst>
            <pc:docMk/>
            <pc:sldMk cId="4065493349" sldId="477"/>
            <ac:picMk id="6" creationId="{63FADC31-A719-4E61-A466-E61542C53CA8}"/>
          </ac:picMkLst>
        </pc:picChg>
        <pc:picChg chg="del">
          <ac:chgData name="Thomas Noordeloos" userId="df9f46e9-7760-4f6a-814f-9e8180d7b46a" providerId="ADAL" clId="{0C133BD7-D9E5-4E5E-99B3-908591887FC9}" dt="2022-02-25T14:47:35.356" v="289" actId="478"/>
          <ac:picMkLst>
            <pc:docMk/>
            <pc:sldMk cId="4065493349" sldId="477"/>
            <ac:picMk id="11" creationId="{41336249-70C7-4C4D-9C81-AD78366ECAD2}"/>
          </ac:picMkLst>
        </pc:picChg>
      </pc:sldChg>
      <pc:sldChg chg="new del">
        <pc:chgData name="Thomas Noordeloos" userId="df9f46e9-7760-4f6a-814f-9e8180d7b46a" providerId="ADAL" clId="{0C133BD7-D9E5-4E5E-99B3-908591887FC9}" dt="2022-02-25T14:54:50.349" v="337" actId="47"/>
        <pc:sldMkLst>
          <pc:docMk/>
          <pc:sldMk cId="1991535947" sldId="478"/>
        </pc:sldMkLst>
      </pc:sldChg>
      <pc:sldChg chg="addSp delSp modSp mod">
        <pc:chgData name="Thomas Noordeloos" userId="df9f46e9-7760-4f6a-814f-9e8180d7b46a" providerId="ADAL" clId="{0C133BD7-D9E5-4E5E-99B3-908591887FC9}" dt="2022-03-08T09:59:55.240" v="708" actId="1076"/>
        <pc:sldMkLst>
          <pc:docMk/>
          <pc:sldMk cId="2150116099" sldId="478"/>
        </pc:sldMkLst>
        <pc:spChg chg="add mod">
          <ac:chgData name="Thomas Noordeloos" userId="df9f46e9-7760-4f6a-814f-9e8180d7b46a" providerId="ADAL" clId="{0C133BD7-D9E5-4E5E-99B3-908591887FC9}" dt="2022-03-08T09:59:55.240" v="708" actId="1076"/>
          <ac:spMkLst>
            <pc:docMk/>
            <pc:sldMk cId="2150116099" sldId="478"/>
            <ac:spMk id="4" creationId="{83F87D55-146B-461D-9970-A6981A4F80CA}"/>
          </ac:spMkLst>
        </pc:spChg>
        <pc:picChg chg="del">
          <ac:chgData name="Thomas Noordeloos" userId="df9f46e9-7760-4f6a-814f-9e8180d7b46a" providerId="ADAL" clId="{0C133BD7-D9E5-4E5E-99B3-908591887FC9}" dt="2022-02-25T14:55:23.459" v="338" actId="478"/>
          <ac:picMkLst>
            <pc:docMk/>
            <pc:sldMk cId="2150116099" sldId="478"/>
            <ac:picMk id="3" creationId="{28B89493-F66C-4D50-AEC8-A8F41CDB3AB8}"/>
          </ac:picMkLst>
        </pc:picChg>
      </pc:sldChg>
      <pc:sldChg chg="addSp del delDesignElem">
        <pc:chgData name="Thomas Noordeloos" userId="df9f46e9-7760-4f6a-814f-9e8180d7b46a" providerId="ADAL" clId="{0C133BD7-D9E5-4E5E-99B3-908591887FC9}" dt="2022-03-07T14:58:59.048" v="367"/>
        <pc:sldMkLst>
          <pc:docMk/>
          <pc:sldMk cId="2449397564" sldId="479"/>
        </pc:sldMkLst>
        <pc:spChg chg="add">
          <ac:chgData name="Thomas Noordeloos" userId="df9f46e9-7760-4f6a-814f-9e8180d7b46a" providerId="ADAL" clId="{0C133BD7-D9E5-4E5E-99B3-908591887FC9}" dt="2022-03-07T14:58:59.048" v="367"/>
          <ac:spMkLst>
            <pc:docMk/>
            <pc:sldMk cId="2449397564" sldId="479"/>
            <ac:spMk id="12" creationId="{BC68A55F-7B32-44D8-AEE5-1AF40532656C}"/>
          </ac:spMkLst>
        </pc:spChg>
        <pc:spChg chg="add">
          <ac:chgData name="Thomas Noordeloos" userId="df9f46e9-7760-4f6a-814f-9e8180d7b46a" providerId="ADAL" clId="{0C133BD7-D9E5-4E5E-99B3-908591887FC9}" dt="2022-03-07T14:58:59.048" v="367"/>
          <ac:spMkLst>
            <pc:docMk/>
            <pc:sldMk cId="2449397564" sldId="479"/>
            <ac:spMk id="14" creationId="{CD1AAA2C-FBBE-42AA-B869-31D524B7653F}"/>
          </ac:spMkLst>
        </pc:spChg>
        <pc:spChg chg="add">
          <ac:chgData name="Thomas Noordeloos" userId="df9f46e9-7760-4f6a-814f-9e8180d7b46a" providerId="ADAL" clId="{0C133BD7-D9E5-4E5E-99B3-908591887FC9}" dt="2022-03-07T14:58:59.048" v="367"/>
          <ac:spMkLst>
            <pc:docMk/>
            <pc:sldMk cId="2449397564" sldId="479"/>
            <ac:spMk id="16" creationId="{5F937BBF-9326-4230-AB1B-F1795E350559}"/>
          </ac:spMkLst>
        </pc:spChg>
      </pc:sldChg>
      <pc:sldChg chg="addSp delSp modSp new mod ord delAnim modAnim">
        <pc:chgData name="Thomas Noordeloos" userId="df9f46e9-7760-4f6a-814f-9e8180d7b46a" providerId="ADAL" clId="{0C133BD7-D9E5-4E5E-99B3-908591887FC9}" dt="2022-03-08T08:56:55.165" v="698" actId="208"/>
        <pc:sldMkLst>
          <pc:docMk/>
          <pc:sldMk cId="2529635911" sldId="479"/>
        </pc:sldMkLst>
        <pc:spChg chg="del">
          <ac:chgData name="Thomas Noordeloos" userId="df9f46e9-7760-4f6a-814f-9e8180d7b46a" providerId="ADAL" clId="{0C133BD7-D9E5-4E5E-99B3-908591887FC9}" dt="2022-03-08T07:57:02.211" v="563" actId="478"/>
          <ac:spMkLst>
            <pc:docMk/>
            <pc:sldMk cId="2529635911" sldId="479"/>
            <ac:spMk id="2" creationId="{86118055-21D5-4E8F-BE90-D1A7C9FBEC44}"/>
          </ac:spMkLst>
        </pc:spChg>
        <pc:spChg chg="del">
          <ac:chgData name="Thomas Noordeloos" userId="df9f46e9-7760-4f6a-814f-9e8180d7b46a" providerId="ADAL" clId="{0C133BD7-D9E5-4E5E-99B3-908591887FC9}" dt="2022-03-07T15:07:01.380" v="440" actId="478"/>
          <ac:spMkLst>
            <pc:docMk/>
            <pc:sldMk cId="2529635911" sldId="479"/>
            <ac:spMk id="3" creationId="{BC30DD47-8913-4390-952B-02F02DEA6F11}"/>
          </ac:spMkLst>
        </pc:spChg>
        <pc:spChg chg="add mod">
          <ac:chgData name="Thomas Noordeloos" userId="df9f46e9-7760-4f6a-814f-9e8180d7b46a" providerId="ADAL" clId="{0C133BD7-D9E5-4E5E-99B3-908591887FC9}" dt="2022-03-08T08:56:55.165" v="698" actId="208"/>
          <ac:spMkLst>
            <pc:docMk/>
            <pc:sldMk cId="2529635911" sldId="479"/>
            <ac:spMk id="8" creationId="{3975E17A-3C25-479F-A7B4-F6FB445C01A1}"/>
          </ac:spMkLst>
        </pc:spChg>
        <pc:picChg chg="add mod modCrop">
          <ac:chgData name="Thomas Noordeloos" userId="df9f46e9-7760-4f6a-814f-9e8180d7b46a" providerId="ADAL" clId="{0C133BD7-D9E5-4E5E-99B3-908591887FC9}" dt="2022-03-08T07:57:30.574" v="570" actId="1076"/>
          <ac:picMkLst>
            <pc:docMk/>
            <pc:sldMk cId="2529635911" sldId="479"/>
            <ac:picMk id="5" creationId="{05B1BD80-5DF9-4E3A-A184-3A5F3FA59296}"/>
          </ac:picMkLst>
        </pc:picChg>
        <pc:picChg chg="add del mod modCrop">
          <ac:chgData name="Thomas Noordeloos" userId="df9f46e9-7760-4f6a-814f-9e8180d7b46a" providerId="ADAL" clId="{0C133BD7-D9E5-4E5E-99B3-908591887FC9}" dt="2022-03-08T08:56:10.330" v="691" actId="478"/>
          <ac:picMkLst>
            <pc:docMk/>
            <pc:sldMk cId="2529635911" sldId="479"/>
            <ac:picMk id="7" creationId="{9E92F6A4-C4DD-4331-8E52-3320ED06E455}"/>
          </ac:picMkLst>
        </pc:picChg>
      </pc:sldChg>
      <pc:sldChg chg="addSp delSp modSp add del mod">
        <pc:chgData name="Thomas Noordeloos" userId="df9f46e9-7760-4f6a-814f-9e8180d7b46a" providerId="ADAL" clId="{0C133BD7-D9E5-4E5E-99B3-908591887FC9}" dt="2022-03-08T07:49:29.149" v="538" actId="47"/>
        <pc:sldMkLst>
          <pc:docMk/>
          <pc:sldMk cId="1520751799" sldId="480"/>
        </pc:sldMkLst>
        <pc:spChg chg="del">
          <ac:chgData name="Thomas Noordeloos" userId="df9f46e9-7760-4f6a-814f-9e8180d7b46a" providerId="ADAL" clId="{0C133BD7-D9E5-4E5E-99B3-908591887FC9}" dt="2022-03-07T15:11:54.915" v="452" actId="478"/>
          <ac:spMkLst>
            <pc:docMk/>
            <pc:sldMk cId="1520751799" sldId="480"/>
            <ac:spMk id="2" creationId="{86118055-21D5-4E8F-BE90-D1A7C9FBEC44}"/>
          </ac:spMkLst>
        </pc:spChg>
        <pc:picChg chg="add mod">
          <ac:chgData name="Thomas Noordeloos" userId="df9f46e9-7760-4f6a-814f-9e8180d7b46a" providerId="ADAL" clId="{0C133BD7-D9E5-4E5E-99B3-908591887FC9}" dt="2022-03-07T15:27:57.996" v="523" actId="1076"/>
          <ac:picMkLst>
            <pc:docMk/>
            <pc:sldMk cId="1520751799" sldId="480"/>
            <ac:picMk id="4" creationId="{26D666BC-639A-4A1E-85DF-9E890075D82C}"/>
          </ac:picMkLst>
        </pc:picChg>
        <pc:picChg chg="del mod">
          <ac:chgData name="Thomas Noordeloos" userId="df9f46e9-7760-4f6a-814f-9e8180d7b46a" providerId="ADAL" clId="{0C133BD7-D9E5-4E5E-99B3-908591887FC9}" dt="2022-03-07T15:10:12.483" v="449" actId="478"/>
          <ac:picMkLst>
            <pc:docMk/>
            <pc:sldMk cId="1520751799" sldId="480"/>
            <ac:picMk id="5" creationId="{05B1BD80-5DF9-4E3A-A184-3A5F3FA59296}"/>
          </ac:picMkLst>
        </pc:picChg>
        <pc:picChg chg="add del mod">
          <ac:chgData name="Thomas Noordeloos" userId="df9f46e9-7760-4f6a-814f-9e8180d7b46a" providerId="ADAL" clId="{0C133BD7-D9E5-4E5E-99B3-908591887FC9}" dt="2022-03-07T15:27:41.273" v="513" actId="478"/>
          <ac:picMkLst>
            <pc:docMk/>
            <pc:sldMk cId="1520751799" sldId="480"/>
            <ac:picMk id="7" creationId="{082C7F09-BB6F-40ED-97B0-97DAC3C75541}"/>
          </ac:picMkLst>
        </pc:picChg>
        <pc:picChg chg="add del mod">
          <ac:chgData name="Thomas Noordeloos" userId="df9f46e9-7760-4f6a-814f-9e8180d7b46a" providerId="ADAL" clId="{0C133BD7-D9E5-4E5E-99B3-908591887FC9}" dt="2022-03-07T15:27:41.273" v="513" actId="478"/>
          <ac:picMkLst>
            <pc:docMk/>
            <pc:sldMk cId="1520751799" sldId="480"/>
            <ac:picMk id="9" creationId="{D98C5DEE-9791-4B88-A442-24D4F9EE9418}"/>
          </ac:picMkLst>
        </pc:picChg>
        <pc:picChg chg="add del mod">
          <ac:chgData name="Thomas Noordeloos" userId="df9f46e9-7760-4f6a-814f-9e8180d7b46a" providerId="ADAL" clId="{0C133BD7-D9E5-4E5E-99B3-908591887FC9}" dt="2022-03-07T15:20:58.750" v="494" actId="478"/>
          <ac:picMkLst>
            <pc:docMk/>
            <pc:sldMk cId="1520751799" sldId="480"/>
            <ac:picMk id="10" creationId="{9F4B1E7E-8874-46DB-BF14-3F8730DEABBC}"/>
          </ac:picMkLst>
        </pc:picChg>
        <pc:picChg chg="add del mod modCrop">
          <ac:chgData name="Thomas Noordeloos" userId="df9f46e9-7760-4f6a-814f-9e8180d7b46a" providerId="ADAL" clId="{0C133BD7-D9E5-4E5E-99B3-908591887FC9}" dt="2022-03-07T15:25:10.594" v="501" actId="478"/>
          <ac:picMkLst>
            <pc:docMk/>
            <pc:sldMk cId="1520751799" sldId="480"/>
            <ac:picMk id="12" creationId="{FB0A9604-FA1F-4211-843B-5CA7ADBDE142}"/>
          </ac:picMkLst>
        </pc:picChg>
        <pc:picChg chg="add mod">
          <ac:chgData name="Thomas Noordeloos" userId="df9f46e9-7760-4f6a-814f-9e8180d7b46a" providerId="ADAL" clId="{0C133BD7-D9E5-4E5E-99B3-908591887FC9}" dt="2022-03-07T15:28:02.121" v="524" actId="1076"/>
          <ac:picMkLst>
            <pc:docMk/>
            <pc:sldMk cId="1520751799" sldId="480"/>
            <ac:picMk id="14" creationId="{BDFAF883-14B4-4D67-9C7D-B2E0B116B0FE}"/>
          </ac:picMkLst>
        </pc:picChg>
      </pc:sldChg>
      <pc:sldChg chg="addSp delSp modSp add mod ord">
        <pc:chgData name="Thomas Noordeloos" userId="df9f46e9-7760-4f6a-814f-9e8180d7b46a" providerId="ADAL" clId="{0C133BD7-D9E5-4E5E-99B3-908591887FC9}" dt="2022-03-08T08:59:29.496" v="704"/>
        <pc:sldMkLst>
          <pc:docMk/>
          <pc:sldMk cId="2882949851" sldId="481"/>
        </pc:sldMkLst>
        <pc:picChg chg="add">
          <ac:chgData name="Thomas Noordeloos" userId="df9f46e9-7760-4f6a-814f-9e8180d7b46a" providerId="ADAL" clId="{0C133BD7-D9E5-4E5E-99B3-908591887FC9}" dt="2022-03-07T15:16:31.653" v="464" actId="22"/>
          <ac:picMkLst>
            <pc:docMk/>
            <pc:sldMk cId="2882949851" sldId="481"/>
            <ac:picMk id="3" creationId="{C2F3403A-14C3-4A13-A4CF-21D09462B05F}"/>
          </ac:picMkLst>
        </pc:picChg>
        <pc:picChg chg="del">
          <ac:chgData name="Thomas Noordeloos" userId="df9f46e9-7760-4f6a-814f-9e8180d7b46a" providerId="ADAL" clId="{0C133BD7-D9E5-4E5E-99B3-908591887FC9}" dt="2022-03-07T15:16:30.942" v="463" actId="478"/>
          <ac:picMkLst>
            <pc:docMk/>
            <pc:sldMk cId="2882949851" sldId="481"/>
            <ac:picMk id="4" creationId="{26D666BC-639A-4A1E-85DF-9E890075D82C}"/>
          </ac:picMkLst>
        </pc:picChg>
        <pc:picChg chg="del">
          <ac:chgData name="Thomas Noordeloos" userId="df9f46e9-7760-4f6a-814f-9e8180d7b46a" providerId="ADAL" clId="{0C133BD7-D9E5-4E5E-99B3-908591887FC9}" dt="2022-03-07T15:16:30.942" v="463" actId="478"/>
          <ac:picMkLst>
            <pc:docMk/>
            <pc:sldMk cId="2882949851" sldId="481"/>
            <ac:picMk id="7" creationId="{082C7F09-BB6F-40ED-97B0-97DAC3C75541}"/>
          </ac:picMkLst>
        </pc:picChg>
        <pc:picChg chg="del">
          <ac:chgData name="Thomas Noordeloos" userId="df9f46e9-7760-4f6a-814f-9e8180d7b46a" providerId="ADAL" clId="{0C133BD7-D9E5-4E5E-99B3-908591887FC9}" dt="2022-03-07T15:16:30.942" v="463" actId="478"/>
          <ac:picMkLst>
            <pc:docMk/>
            <pc:sldMk cId="2882949851" sldId="481"/>
            <ac:picMk id="9" creationId="{D98C5DEE-9791-4B88-A442-24D4F9EE9418}"/>
          </ac:picMkLst>
        </pc:picChg>
        <pc:picChg chg="add mod">
          <ac:chgData name="Thomas Noordeloos" userId="df9f46e9-7760-4f6a-814f-9e8180d7b46a" providerId="ADAL" clId="{0C133BD7-D9E5-4E5E-99B3-908591887FC9}" dt="2022-03-08T08:03:14.833" v="580" actId="1076"/>
          <ac:picMkLst>
            <pc:docMk/>
            <pc:sldMk cId="2882949851" sldId="481"/>
            <ac:picMk id="2050" creationId="{E9B0EC66-0C01-4323-BC5E-769EC45CE697}"/>
          </ac:picMkLst>
        </pc:picChg>
      </pc:sldChg>
      <pc:sldChg chg="addSp delSp modSp add mod">
        <pc:chgData name="Thomas Noordeloos" userId="df9f46e9-7760-4f6a-814f-9e8180d7b46a" providerId="ADAL" clId="{0C133BD7-D9E5-4E5E-99B3-908591887FC9}" dt="2022-03-08T08:10:59.895" v="599" actId="164"/>
        <pc:sldMkLst>
          <pc:docMk/>
          <pc:sldMk cId="1258629797" sldId="482"/>
        </pc:sldMkLst>
        <pc:spChg chg="add mod">
          <ac:chgData name="Thomas Noordeloos" userId="df9f46e9-7760-4f6a-814f-9e8180d7b46a" providerId="ADAL" clId="{0C133BD7-D9E5-4E5E-99B3-908591887FC9}" dt="2022-03-08T08:10:59.895" v="599" actId="164"/>
          <ac:spMkLst>
            <pc:docMk/>
            <pc:sldMk cId="1258629797" sldId="482"/>
            <ac:spMk id="2" creationId="{1EA96710-A585-42ED-8B7A-CC53FD085286}"/>
          </ac:spMkLst>
        </pc:spChg>
        <pc:grpChg chg="add mod">
          <ac:chgData name="Thomas Noordeloos" userId="df9f46e9-7760-4f6a-814f-9e8180d7b46a" providerId="ADAL" clId="{0C133BD7-D9E5-4E5E-99B3-908591887FC9}" dt="2022-03-08T08:10:59.895" v="599" actId="164"/>
          <ac:grpSpMkLst>
            <pc:docMk/>
            <pc:sldMk cId="1258629797" sldId="482"/>
            <ac:grpSpMk id="3" creationId="{869DD8BE-E855-4AF2-83D2-04D35917949D}"/>
          </ac:grpSpMkLst>
        </pc:grpChg>
        <pc:picChg chg="del">
          <ac:chgData name="Thomas Noordeloos" userId="df9f46e9-7760-4f6a-814f-9e8180d7b46a" providerId="ADAL" clId="{0C133BD7-D9E5-4E5E-99B3-908591887FC9}" dt="2022-03-08T07:50:42.814" v="546" actId="478"/>
          <ac:picMkLst>
            <pc:docMk/>
            <pc:sldMk cId="1258629797" sldId="482"/>
            <ac:picMk id="4" creationId="{26D666BC-639A-4A1E-85DF-9E890075D82C}"/>
          </ac:picMkLst>
        </pc:picChg>
        <pc:picChg chg="add mod">
          <ac:chgData name="Thomas Noordeloos" userId="df9f46e9-7760-4f6a-814f-9e8180d7b46a" providerId="ADAL" clId="{0C133BD7-D9E5-4E5E-99B3-908591887FC9}" dt="2022-03-08T08:10:59.895" v="599" actId="164"/>
          <ac:picMkLst>
            <pc:docMk/>
            <pc:sldMk cId="1258629797" sldId="482"/>
            <ac:picMk id="6" creationId="{49394CBC-4126-4852-A83E-9A3EAFB2EF3B}"/>
          </ac:picMkLst>
        </pc:picChg>
        <pc:picChg chg="del">
          <ac:chgData name="Thomas Noordeloos" userId="df9f46e9-7760-4f6a-814f-9e8180d7b46a" providerId="ADAL" clId="{0C133BD7-D9E5-4E5E-99B3-908591887FC9}" dt="2022-03-08T07:50:42.814" v="546" actId="478"/>
          <ac:picMkLst>
            <pc:docMk/>
            <pc:sldMk cId="1258629797" sldId="482"/>
            <ac:picMk id="7" creationId="{082C7F09-BB6F-40ED-97B0-97DAC3C75541}"/>
          </ac:picMkLst>
        </pc:picChg>
        <pc:picChg chg="del">
          <ac:chgData name="Thomas Noordeloos" userId="df9f46e9-7760-4f6a-814f-9e8180d7b46a" providerId="ADAL" clId="{0C133BD7-D9E5-4E5E-99B3-908591887FC9}" dt="2022-03-08T07:50:42.814" v="546" actId="478"/>
          <ac:picMkLst>
            <pc:docMk/>
            <pc:sldMk cId="1258629797" sldId="482"/>
            <ac:picMk id="9" creationId="{D98C5DEE-9791-4B88-A442-24D4F9EE9418}"/>
          </ac:picMkLst>
        </pc:picChg>
        <pc:picChg chg="del mod">
          <ac:chgData name="Thomas Noordeloos" userId="df9f46e9-7760-4f6a-814f-9e8180d7b46a" providerId="ADAL" clId="{0C133BD7-D9E5-4E5E-99B3-908591887FC9}" dt="2022-03-08T07:50:54.518" v="550" actId="478"/>
          <ac:picMkLst>
            <pc:docMk/>
            <pc:sldMk cId="1258629797" sldId="482"/>
            <ac:picMk id="12" creationId="{FB0A9604-FA1F-4211-843B-5CA7ADBDE142}"/>
          </ac:picMkLst>
        </pc:picChg>
      </pc:sldChg>
      <pc:sldChg chg="addSp delSp modSp add mod modAnim">
        <pc:chgData name="Thomas Noordeloos" userId="df9f46e9-7760-4f6a-814f-9e8180d7b46a" providerId="ADAL" clId="{0C133BD7-D9E5-4E5E-99B3-908591887FC9}" dt="2022-03-08T08:55:22.573" v="690"/>
        <pc:sldMkLst>
          <pc:docMk/>
          <pc:sldMk cId="3158772940" sldId="483"/>
        </pc:sldMkLst>
        <pc:picChg chg="add del mod">
          <ac:chgData name="Thomas Noordeloos" userId="df9f46e9-7760-4f6a-814f-9e8180d7b46a" providerId="ADAL" clId="{0C133BD7-D9E5-4E5E-99B3-908591887FC9}" dt="2022-03-08T07:50:36.431" v="545" actId="21"/>
          <ac:picMkLst>
            <pc:docMk/>
            <pc:sldMk cId="3158772940" sldId="483"/>
            <ac:picMk id="3" creationId="{599DE227-342B-429D-956B-DA00522739E0}"/>
          </ac:picMkLst>
        </pc:picChg>
        <pc:picChg chg="mod">
          <ac:chgData name="Thomas Noordeloos" userId="df9f46e9-7760-4f6a-814f-9e8180d7b46a" providerId="ADAL" clId="{0C133BD7-D9E5-4E5E-99B3-908591887FC9}" dt="2022-03-08T08:08:42.140" v="590" actId="1076"/>
          <ac:picMkLst>
            <pc:docMk/>
            <pc:sldMk cId="3158772940" sldId="483"/>
            <ac:picMk id="4" creationId="{26D666BC-639A-4A1E-85DF-9E890075D82C}"/>
          </ac:picMkLst>
        </pc:picChg>
        <pc:picChg chg="mod">
          <ac:chgData name="Thomas Noordeloos" userId="df9f46e9-7760-4f6a-814f-9e8180d7b46a" providerId="ADAL" clId="{0C133BD7-D9E5-4E5E-99B3-908591887FC9}" dt="2022-03-08T08:08:42.140" v="590" actId="1076"/>
          <ac:picMkLst>
            <pc:docMk/>
            <pc:sldMk cId="3158772940" sldId="483"/>
            <ac:picMk id="7" creationId="{082C7F09-BB6F-40ED-97B0-97DAC3C75541}"/>
          </ac:picMkLst>
        </pc:picChg>
        <pc:picChg chg="mod">
          <ac:chgData name="Thomas Noordeloos" userId="df9f46e9-7760-4f6a-814f-9e8180d7b46a" providerId="ADAL" clId="{0C133BD7-D9E5-4E5E-99B3-908591887FC9}" dt="2022-03-08T08:08:46.339" v="592" actId="1076"/>
          <ac:picMkLst>
            <pc:docMk/>
            <pc:sldMk cId="3158772940" sldId="483"/>
            <ac:picMk id="9" creationId="{D98C5DEE-9791-4B88-A442-24D4F9EE9418}"/>
          </ac:picMkLst>
        </pc:picChg>
      </pc:sldChg>
      <pc:sldChg chg="addSp delSp modSp add del mod">
        <pc:chgData name="Thomas Noordeloos" userId="df9f46e9-7760-4f6a-814f-9e8180d7b46a" providerId="ADAL" clId="{0C133BD7-D9E5-4E5E-99B3-908591887FC9}" dt="2022-03-08T07:49:29.149" v="538" actId="47"/>
        <pc:sldMkLst>
          <pc:docMk/>
          <pc:sldMk cId="2179967559" sldId="484"/>
        </pc:sldMkLst>
        <pc:picChg chg="del mod">
          <ac:chgData name="Thomas Noordeloos" userId="df9f46e9-7760-4f6a-814f-9e8180d7b46a" providerId="ADAL" clId="{0C133BD7-D9E5-4E5E-99B3-908591887FC9}" dt="2022-03-07T15:28:41.694" v="532" actId="478"/>
          <ac:picMkLst>
            <pc:docMk/>
            <pc:sldMk cId="2179967559" sldId="484"/>
            <ac:picMk id="4" creationId="{26D666BC-639A-4A1E-85DF-9E890075D82C}"/>
          </ac:picMkLst>
        </pc:picChg>
        <pc:picChg chg="add mod">
          <ac:chgData name="Thomas Noordeloos" userId="df9f46e9-7760-4f6a-814f-9e8180d7b46a" providerId="ADAL" clId="{0C133BD7-D9E5-4E5E-99B3-908591887FC9}" dt="2022-03-07T15:28:49.128" v="533" actId="1076"/>
          <ac:picMkLst>
            <pc:docMk/>
            <pc:sldMk cId="2179967559" sldId="484"/>
            <ac:picMk id="5" creationId="{48227BF1-93BA-415D-A52A-F555D7F37466}"/>
          </ac:picMkLst>
        </pc:picChg>
      </pc:sldChg>
      <pc:sldChg chg="addSp delSp modSp new mod ord">
        <pc:chgData name="Thomas Noordeloos" userId="df9f46e9-7760-4f6a-814f-9e8180d7b46a" providerId="ADAL" clId="{0C133BD7-D9E5-4E5E-99B3-908591887FC9}" dt="2022-03-08T08:59:38.759" v="706"/>
        <pc:sldMkLst>
          <pc:docMk/>
          <pc:sldMk cId="3183710016" sldId="484"/>
        </pc:sldMkLst>
        <pc:spChg chg="del">
          <ac:chgData name="Thomas Noordeloos" userId="df9f46e9-7760-4f6a-814f-9e8180d7b46a" providerId="ADAL" clId="{0C133BD7-D9E5-4E5E-99B3-908591887FC9}" dt="2022-03-08T07:58:37.698" v="572" actId="478"/>
          <ac:spMkLst>
            <pc:docMk/>
            <pc:sldMk cId="3183710016" sldId="484"/>
            <ac:spMk id="2" creationId="{0379035C-2BA6-493E-A87B-B2C7E040876A}"/>
          </ac:spMkLst>
        </pc:spChg>
        <pc:spChg chg="del">
          <ac:chgData name="Thomas Noordeloos" userId="df9f46e9-7760-4f6a-814f-9e8180d7b46a" providerId="ADAL" clId="{0C133BD7-D9E5-4E5E-99B3-908591887FC9}" dt="2022-03-08T07:58:39.452" v="573" actId="478"/>
          <ac:spMkLst>
            <pc:docMk/>
            <pc:sldMk cId="3183710016" sldId="484"/>
            <ac:spMk id="3" creationId="{EE184DDE-55E2-451D-9DD2-A11786E8D9CC}"/>
          </ac:spMkLst>
        </pc:spChg>
        <pc:picChg chg="add mod">
          <ac:chgData name="Thomas Noordeloos" userId="df9f46e9-7760-4f6a-814f-9e8180d7b46a" providerId="ADAL" clId="{0C133BD7-D9E5-4E5E-99B3-908591887FC9}" dt="2022-03-08T08:04:16.617" v="582" actId="1076"/>
          <ac:picMkLst>
            <pc:docMk/>
            <pc:sldMk cId="3183710016" sldId="484"/>
            <ac:picMk id="5" creationId="{2E50AFD6-D41A-41E2-9C7F-40C3E7807743}"/>
          </ac:picMkLst>
        </pc:picChg>
      </pc:sldChg>
      <pc:sldChg chg="addSp delSp modSp add mod">
        <pc:chgData name="Thomas Noordeloos" userId="df9f46e9-7760-4f6a-814f-9e8180d7b46a" providerId="ADAL" clId="{0C133BD7-D9E5-4E5E-99B3-908591887FC9}" dt="2022-03-08T08:17:14.840" v="688" actId="1076"/>
        <pc:sldMkLst>
          <pc:docMk/>
          <pc:sldMk cId="2886696230" sldId="485"/>
        </pc:sldMkLst>
        <pc:picChg chg="add mod">
          <ac:chgData name="Thomas Noordeloos" userId="df9f46e9-7760-4f6a-814f-9e8180d7b46a" providerId="ADAL" clId="{0C133BD7-D9E5-4E5E-99B3-908591887FC9}" dt="2022-03-08T08:16:45.610" v="683" actId="1076"/>
          <ac:picMkLst>
            <pc:docMk/>
            <pc:sldMk cId="2886696230" sldId="485"/>
            <ac:picMk id="3" creationId="{7650E7E4-506F-49A1-9E5B-BDBA40D8F47A}"/>
          </ac:picMkLst>
        </pc:picChg>
        <pc:picChg chg="del">
          <ac:chgData name="Thomas Noordeloos" userId="df9f46e9-7760-4f6a-814f-9e8180d7b46a" providerId="ADAL" clId="{0C133BD7-D9E5-4E5E-99B3-908591887FC9}" dt="2022-03-08T08:16:40.041" v="680" actId="478"/>
          <ac:picMkLst>
            <pc:docMk/>
            <pc:sldMk cId="2886696230" sldId="485"/>
            <ac:picMk id="1026" creationId="{8B450BD6-DCA7-4564-A1DE-88E15060AC86}"/>
          </ac:picMkLst>
        </pc:picChg>
        <pc:picChg chg="add mod">
          <ac:chgData name="Thomas Noordeloos" userId="df9f46e9-7760-4f6a-814f-9e8180d7b46a" providerId="ADAL" clId="{0C133BD7-D9E5-4E5E-99B3-908591887FC9}" dt="2022-03-08T08:17:14.840" v="688" actId="1076"/>
          <ac:picMkLst>
            <pc:docMk/>
            <pc:sldMk cId="2886696230" sldId="485"/>
            <ac:picMk id="4098" creationId="{3B46E5E1-F34F-4B47-A340-8EE623908E74}"/>
          </ac:picMkLst>
        </pc:picChg>
      </pc:sldChg>
      <pc:sldMasterChg chg="delSldLayout">
        <pc:chgData name="Thomas Noordeloos" userId="df9f46e9-7760-4f6a-814f-9e8180d7b46a" providerId="ADAL" clId="{0C133BD7-D9E5-4E5E-99B3-908591887FC9}" dt="2022-03-08T10:06:03.758" v="711" actId="47"/>
        <pc:sldMasterMkLst>
          <pc:docMk/>
          <pc:sldMasterMk cId="630064610" sldId="2147483751"/>
        </pc:sldMasterMkLst>
        <pc:sldLayoutChg chg="del">
          <pc:chgData name="Thomas Noordeloos" userId="df9f46e9-7760-4f6a-814f-9e8180d7b46a" providerId="ADAL" clId="{0C133BD7-D9E5-4E5E-99B3-908591887FC9}" dt="2022-02-25T14:52:07.620" v="335" actId="47"/>
          <pc:sldLayoutMkLst>
            <pc:docMk/>
            <pc:sldMasterMk cId="630064610" sldId="2147483751"/>
            <pc:sldLayoutMk cId="3247703266" sldId="2147483763"/>
          </pc:sldLayoutMkLst>
        </pc:sldLayoutChg>
        <pc:sldLayoutChg chg="del">
          <pc:chgData name="Thomas Noordeloos" userId="df9f46e9-7760-4f6a-814f-9e8180d7b46a" providerId="ADAL" clId="{0C133BD7-D9E5-4E5E-99B3-908591887FC9}" dt="2022-03-08T10:06:03.758" v="711" actId="47"/>
          <pc:sldLayoutMkLst>
            <pc:docMk/>
            <pc:sldMasterMk cId="630064610" sldId="2147483751"/>
            <pc:sldLayoutMk cId="3138264803" sldId="214748376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8FF1A-18C3-4BAF-A4B8-555B4EB2A312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39134B9-8D6E-470A-A39A-98ECA7939BFF}">
      <dgm:prSet/>
      <dgm:spPr/>
      <dgm:t>
        <a:bodyPr/>
        <a:lstStyle/>
        <a:p>
          <a:r>
            <a:rPr lang="nl-NL" b="1" noProof="0" dirty="0"/>
            <a:t>Dinsdag </a:t>
          </a:r>
        </a:p>
        <a:p>
          <a:r>
            <a:rPr lang="nl-NL" b="0" noProof="0" dirty="0"/>
            <a:t>Intro trends &amp; ontwikkelingen | H2 Document verantwoording</a:t>
          </a:r>
        </a:p>
      </dgm:t>
    </dgm:pt>
    <dgm:pt modelId="{704E7CB3-0970-4ADB-90C8-102BFC4972BD}" type="parTrans" cxnId="{7527BE41-4C71-4039-A0DD-538307D6E009}">
      <dgm:prSet/>
      <dgm:spPr/>
      <dgm:t>
        <a:bodyPr/>
        <a:lstStyle/>
        <a:p>
          <a:endParaRPr lang="nl-NL" noProof="0" dirty="0"/>
        </a:p>
      </dgm:t>
    </dgm:pt>
    <dgm:pt modelId="{A7DD7D41-EB03-4D7D-8CCC-7AEC53A9DF77}" type="sibTrans" cxnId="{7527BE41-4C71-4039-A0DD-538307D6E009}">
      <dgm:prSet/>
      <dgm:spPr/>
      <dgm:t>
        <a:bodyPr/>
        <a:lstStyle/>
        <a:p>
          <a:endParaRPr lang="nl-NL" noProof="0" dirty="0"/>
        </a:p>
      </dgm:t>
    </dgm:pt>
    <dgm:pt modelId="{851DC2E9-0FD9-4619-A887-9F20A4B98AB3}">
      <dgm:prSet/>
      <dgm:spPr/>
      <dgm:t>
        <a:bodyPr/>
        <a:lstStyle/>
        <a:p>
          <a:r>
            <a:rPr lang="nl-NL" b="1" noProof="0" dirty="0"/>
            <a:t>Woensdag</a:t>
          </a:r>
        </a:p>
        <a:p>
          <a:r>
            <a:rPr lang="nl-NL" b="0" noProof="0" dirty="0"/>
            <a:t>4e industriële revolutie | </a:t>
          </a:r>
          <a:r>
            <a:rPr lang="nl-NL" b="0" noProof="0" dirty="0" err="1"/>
            <a:t>Natuurinclusief</a:t>
          </a:r>
          <a:r>
            <a:rPr lang="nl-NL" b="0" noProof="0" dirty="0"/>
            <a:t> bouwen | APA</a:t>
          </a:r>
        </a:p>
      </dgm:t>
    </dgm:pt>
    <dgm:pt modelId="{012F7222-F6F1-4866-B345-DCBD66020FF7}" type="parTrans" cxnId="{3E59D86D-72E5-4419-8671-5E8EB869BAAB}">
      <dgm:prSet/>
      <dgm:spPr/>
      <dgm:t>
        <a:bodyPr/>
        <a:lstStyle/>
        <a:p>
          <a:endParaRPr lang="nl-NL" noProof="0" dirty="0"/>
        </a:p>
      </dgm:t>
    </dgm:pt>
    <dgm:pt modelId="{67FC12B4-A7E0-4596-991E-D927D614B860}" type="sibTrans" cxnId="{3E59D86D-72E5-4419-8671-5E8EB869BAAB}">
      <dgm:prSet/>
      <dgm:spPr/>
      <dgm:t>
        <a:bodyPr/>
        <a:lstStyle/>
        <a:p>
          <a:endParaRPr lang="nl-NL" noProof="0" dirty="0"/>
        </a:p>
      </dgm:t>
    </dgm:pt>
    <dgm:pt modelId="{7D317671-4C2F-48F9-A43C-AC836EDBAC8C}">
      <dgm:prSet/>
      <dgm:spPr/>
      <dgm:t>
        <a:bodyPr/>
        <a:lstStyle/>
        <a:p>
          <a:r>
            <a:rPr lang="nl-NL" b="1" noProof="0" dirty="0"/>
            <a:t>Donderdag</a:t>
          </a:r>
        </a:p>
        <a:p>
          <a:r>
            <a:rPr lang="nl-NL" b="0" noProof="0" dirty="0"/>
            <a:t>Herkansing stage assessment | Feedback friends LA 1</a:t>
          </a:r>
        </a:p>
      </dgm:t>
    </dgm:pt>
    <dgm:pt modelId="{C6DEDFDA-AF40-43FC-AEBD-49A1BF84BBF7}" type="parTrans" cxnId="{9AAFE435-2BB2-4B5F-9BAF-60CFB52ECA5F}">
      <dgm:prSet/>
      <dgm:spPr/>
      <dgm:t>
        <a:bodyPr/>
        <a:lstStyle/>
        <a:p>
          <a:endParaRPr lang="nl-NL" noProof="0" dirty="0"/>
        </a:p>
      </dgm:t>
    </dgm:pt>
    <dgm:pt modelId="{FF79E6AD-AC1A-41E6-9634-A214D640279F}" type="sibTrans" cxnId="{9AAFE435-2BB2-4B5F-9BAF-60CFB52ECA5F}">
      <dgm:prSet/>
      <dgm:spPr/>
      <dgm:t>
        <a:bodyPr/>
        <a:lstStyle/>
        <a:p>
          <a:endParaRPr lang="nl-NL" noProof="0" dirty="0"/>
        </a:p>
      </dgm:t>
    </dgm:pt>
    <dgm:pt modelId="{0909C4D2-4D06-4424-9CCF-6A2A38366F4A}">
      <dgm:prSet/>
      <dgm:spPr/>
      <dgm:t>
        <a:bodyPr/>
        <a:lstStyle/>
        <a:p>
          <a:r>
            <a:rPr lang="nl-NL" b="1" noProof="0" dirty="0"/>
            <a:t>Vrijdag </a:t>
          </a:r>
        </a:p>
        <a:p>
          <a:r>
            <a:rPr lang="nl-NL" b="0" noProof="0" dirty="0"/>
            <a:t>Robotisering</a:t>
          </a:r>
        </a:p>
      </dgm:t>
    </dgm:pt>
    <dgm:pt modelId="{81757FF9-0B5F-41AD-8F73-28C1DB7456F3}" type="parTrans" cxnId="{40A992F7-B7FE-4102-ACF6-4DCB68D4021A}">
      <dgm:prSet/>
      <dgm:spPr/>
      <dgm:t>
        <a:bodyPr/>
        <a:lstStyle/>
        <a:p>
          <a:endParaRPr lang="nl-NL" noProof="0" dirty="0"/>
        </a:p>
      </dgm:t>
    </dgm:pt>
    <dgm:pt modelId="{D3EF9E20-97E6-4FB7-B072-D651F2C10D36}" type="sibTrans" cxnId="{40A992F7-B7FE-4102-ACF6-4DCB68D4021A}">
      <dgm:prSet/>
      <dgm:spPr/>
      <dgm:t>
        <a:bodyPr/>
        <a:lstStyle/>
        <a:p>
          <a:endParaRPr lang="nl-NL" noProof="0" dirty="0"/>
        </a:p>
      </dgm:t>
    </dgm:pt>
    <dgm:pt modelId="{9F4791AA-278E-47AE-A569-32AE4291BD05}">
      <dgm:prSet/>
      <dgm:spPr/>
      <dgm:t>
        <a:bodyPr/>
        <a:lstStyle/>
        <a:p>
          <a:endParaRPr lang="nl-NL" noProof="0" dirty="0"/>
        </a:p>
      </dgm:t>
    </dgm:pt>
    <dgm:pt modelId="{7906E91A-B79D-4425-9384-CD183537DDD6}" type="sibTrans" cxnId="{C600D463-769F-42DB-9A8B-16DEA02C0184}">
      <dgm:prSet/>
      <dgm:spPr/>
      <dgm:t>
        <a:bodyPr/>
        <a:lstStyle/>
        <a:p>
          <a:endParaRPr lang="nl-NL" noProof="0" dirty="0"/>
        </a:p>
      </dgm:t>
    </dgm:pt>
    <dgm:pt modelId="{D45CD1A2-9429-43E9-BF93-5548C7D32D64}" type="parTrans" cxnId="{C600D463-769F-42DB-9A8B-16DEA02C0184}">
      <dgm:prSet/>
      <dgm:spPr/>
      <dgm:t>
        <a:bodyPr/>
        <a:lstStyle/>
        <a:p>
          <a:endParaRPr lang="nl-NL" noProof="0" dirty="0"/>
        </a:p>
      </dgm:t>
    </dgm:pt>
    <dgm:pt modelId="{31F100EF-A8C9-4E9A-836A-FC8F006BC0DD}" type="pres">
      <dgm:prSet presAssocID="{5228FF1A-18C3-4BAF-A4B8-555B4EB2A312}" presName="vert0" presStyleCnt="0">
        <dgm:presLayoutVars>
          <dgm:dir/>
          <dgm:animOne val="branch"/>
          <dgm:animLvl val="lvl"/>
        </dgm:presLayoutVars>
      </dgm:prSet>
      <dgm:spPr/>
    </dgm:pt>
    <dgm:pt modelId="{294A2A94-10A1-492F-8B41-2BD1221A984A}" type="pres">
      <dgm:prSet presAssocID="{D39134B9-8D6E-470A-A39A-98ECA7939BFF}" presName="thickLine" presStyleLbl="alignNode1" presStyleIdx="0" presStyleCnt="5"/>
      <dgm:spPr/>
    </dgm:pt>
    <dgm:pt modelId="{98A40C05-F6B8-4B89-A6C1-E660D9D9FE65}" type="pres">
      <dgm:prSet presAssocID="{D39134B9-8D6E-470A-A39A-98ECA7939BFF}" presName="horz1" presStyleCnt="0"/>
      <dgm:spPr/>
    </dgm:pt>
    <dgm:pt modelId="{9FDB92B5-196B-40D0-A6C9-C7512520F4EC}" type="pres">
      <dgm:prSet presAssocID="{D39134B9-8D6E-470A-A39A-98ECA7939BFF}" presName="tx1" presStyleLbl="revTx" presStyleIdx="0" presStyleCnt="5"/>
      <dgm:spPr/>
    </dgm:pt>
    <dgm:pt modelId="{2959052C-6A60-42BE-BFDC-07DE1F6F079F}" type="pres">
      <dgm:prSet presAssocID="{D39134B9-8D6E-470A-A39A-98ECA7939BFF}" presName="vert1" presStyleCnt="0"/>
      <dgm:spPr/>
    </dgm:pt>
    <dgm:pt modelId="{AECCF322-C8C9-4658-A6C7-C1846B172F16}" type="pres">
      <dgm:prSet presAssocID="{851DC2E9-0FD9-4619-A887-9F20A4B98AB3}" presName="thickLine" presStyleLbl="alignNode1" presStyleIdx="1" presStyleCnt="5"/>
      <dgm:spPr/>
    </dgm:pt>
    <dgm:pt modelId="{58C34725-FFA7-419E-A721-4B8403CCC7AB}" type="pres">
      <dgm:prSet presAssocID="{851DC2E9-0FD9-4619-A887-9F20A4B98AB3}" presName="horz1" presStyleCnt="0"/>
      <dgm:spPr/>
    </dgm:pt>
    <dgm:pt modelId="{5577A114-5335-43E3-A482-01A587053D8F}" type="pres">
      <dgm:prSet presAssocID="{851DC2E9-0FD9-4619-A887-9F20A4B98AB3}" presName="tx1" presStyleLbl="revTx" presStyleIdx="1" presStyleCnt="5"/>
      <dgm:spPr/>
    </dgm:pt>
    <dgm:pt modelId="{846FAC43-C8D1-4C0C-A3EB-227F47E4E052}" type="pres">
      <dgm:prSet presAssocID="{851DC2E9-0FD9-4619-A887-9F20A4B98AB3}" presName="vert1" presStyleCnt="0"/>
      <dgm:spPr/>
    </dgm:pt>
    <dgm:pt modelId="{E7BD4A09-1C76-42DE-B58E-1CC1CC41BE7E}" type="pres">
      <dgm:prSet presAssocID="{7D317671-4C2F-48F9-A43C-AC836EDBAC8C}" presName="thickLine" presStyleLbl="alignNode1" presStyleIdx="2" presStyleCnt="5"/>
      <dgm:spPr/>
    </dgm:pt>
    <dgm:pt modelId="{C4D16033-9467-4B95-AB1B-49AB3671BE0E}" type="pres">
      <dgm:prSet presAssocID="{7D317671-4C2F-48F9-A43C-AC836EDBAC8C}" presName="horz1" presStyleCnt="0"/>
      <dgm:spPr/>
    </dgm:pt>
    <dgm:pt modelId="{44F51C9B-536B-4BF2-BA0A-162BE0EF41B2}" type="pres">
      <dgm:prSet presAssocID="{7D317671-4C2F-48F9-A43C-AC836EDBAC8C}" presName="tx1" presStyleLbl="revTx" presStyleIdx="2" presStyleCnt="5"/>
      <dgm:spPr/>
    </dgm:pt>
    <dgm:pt modelId="{0190337E-6CD3-4BA0-B093-68CFD1BF2B98}" type="pres">
      <dgm:prSet presAssocID="{7D317671-4C2F-48F9-A43C-AC836EDBAC8C}" presName="vert1" presStyleCnt="0"/>
      <dgm:spPr/>
    </dgm:pt>
    <dgm:pt modelId="{281EC4C0-733C-480A-8FC1-8F2DD76C2A0C}" type="pres">
      <dgm:prSet presAssocID="{0909C4D2-4D06-4424-9CCF-6A2A38366F4A}" presName="thickLine" presStyleLbl="alignNode1" presStyleIdx="3" presStyleCnt="5"/>
      <dgm:spPr/>
    </dgm:pt>
    <dgm:pt modelId="{6925EC77-9793-418F-A997-93FCFB67EC28}" type="pres">
      <dgm:prSet presAssocID="{0909C4D2-4D06-4424-9CCF-6A2A38366F4A}" presName="horz1" presStyleCnt="0"/>
      <dgm:spPr/>
    </dgm:pt>
    <dgm:pt modelId="{39F0B691-74A8-46B5-884E-C548D3A7E164}" type="pres">
      <dgm:prSet presAssocID="{0909C4D2-4D06-4424-9CCF-6A2A38366F4A}" presName="tx1" presStyleLbl="revTx" presStyleIdx="3" presStyleCnt="5"/>
      <dgm:spPr/>
    </dgm:pt>
    <dgm:pt modelId="{743050BB-E1AB-4DFB-A2FC-CC46A8856731}" type="pres">
      <dgm:prSet presAssocID="{0909C4D2-4D06-4424-9CCF-6A2A38366F4A}" presName="vert1" presStyleCnt="0"/>
      <dgm:spPr/>
    </dgm:pt>
    <dgm:pt modelId="{3EDFF904-BBAF-4CDF-B0A5-AAF52353B517}" type="pres">
      <dgm:prSet presAssocID="{9F4791AA-278E-47AE-A569-32AE4291BD05}" presName="thickLine" presStyleLbl="alignNode1" presStyleIdx="4" presStyleCnt="5"/>
      <dgm:spPr/>
    </dgm:pt>
    <dgm:pt modelId="{FFA95EEE-58AB-421A-A83F-2ACFC0BF00D5}" type="pres">
      <dgm:prSet presAssocID="{9F4791AA-278E-47AE-A569-32AE4291BD05}" presName="horz1" presStyleCnt="0"/>
      <dgm:spPr/>
    </dgm:pt>
    <dgm:pt modelId="{CF8ED3DA-C939-43FF-AE3E-F8424A7D71CB}" type="pres">
      <dgm:prSet presAssocID="{9F4791AA-278E-47AE-A569-32AE4291BD05}" presName="tx1" presStyleLbl="revTx" presStyleIdx="4" presStyleCnt="5"/>
      <dgm:spPr/>
    </dgm:pt>
    <dgm:pt modelId="{0CA0DBE2-B6D9-48F2-BC2F-EA7BF967CB9C}" type="pres">
      <dgm:prSet presAssocID="{9F4791AA-278E-47AE-A569-32AE4291BD05}" presName="vert1" presStyleCnt="0"/>
      <dgm:spPr/>
    </dgm:pt>
  </dgm:ptLst>
  <dgm:cxnLst>
    <dgm:cxn modelId="{79E0D122-BCE4-442D-A829-9A0EC89678EC}" type="presOf" srcId="{D39134B9-8D6E-470A-A39A-98ECA7939BFF}" destId="{9FDB92B5-196B-40D0-A6C9-C7512520F4EC}" srcOrd="0" destOrd="0" presId="urn:microsoft.com/office/officeart/2008/layout/LinedList"/>
    <dgm:cxn modelId="{F380632E-C342-4A76-A92E-F11F7039D8C1}" type="presOf" srcId="{0909C4D2-4D06-4424-9CCF-6A2A38366F4A}" destId="{39F0B691-74A8-46B5-884E-C548D3A7E164}" srcOrd="0" destOrd="0" presId="urn:microsoft.com/office/officeart/2008/layout/LinedList"/>
    <dgm:cxn modelId="{9AAFE435-2BB2-4B5F-9BAF-60CFB52ECA5F}" srcId="{5228FF1A-18C3-4BAF-A4B8-555B4EB2A312}" destId="{7D317671-4C2F-48F9-A43C-AC836EDBAC8C}" srcOrd="2" destOrd="0" parTransId="{C6DEDFDA-AF40-43FC-AEBD-49A1BF84BBF7}" sibTransId="{FF79E6AD-AC1A-41E6-9634-A214D640279F}"/>
    <dgm:cxn modelId="{7527BE41-4C71-4039-A0DD-538307D6E009}" srcId="{5228FF1A-18C3-4BAF-A4B8-555B4EB2A312}" destId="{D39134B9-8D6E-470A-A39A-98ECA7939BFF}" srcOrd="0" destOrd="0" parTransId="{704E7CB3-0970-4ADB-90C8-102BFC4972BD}" sibTransId="{A7DD7D41-EB03-4D7D-8CCC-7AEC53A9DF77}"/>
    <dgm:cxn modelId="{C600D463-769F-42DB-9A8B-16DEA02C0184}" srcId="{5228FF1A-18C3-4BAF-A4B8-555B4EB2A312}" destId="{9F4791AA-278E-47AE-A569-32AE4291BD05}" srcOrd="4" destOrd="0" parTransId="{D45CD1A2-9429-43E9-BF93-5548C7D32D64}" sibTransId="{7906E91A-B79D-4425-9384-CD183537DDD6}"/>
    <dgm:cxn modelId="{3E59D86D-72E5-4419-8671-5E8EB869BAAB}" srcId="{5228FF1A-18C3-4BAF-A4B8-555B4EB2A312}" destId="{851DC2E9-0FD9-4619-A887-9F20A4B98AB3}" srcOrd="1" destOrd="0" parTransId="{012F7222-F6F1-4866-B345-DCBD66020FF7}" sibTransId="{67FC12B4-A7E0-4596-991E-D927D614B860}"/>
    <dgm:cxn modelId="{EC839B92-FA18-4E6A-B96F-B4004CEA25F8}" type="presOf" srcId="{5228FF1A-18C3-4BAF-A4B8-555B4EB2A312}" destId="{31F100EF-A8C9-4E9A-836A-FC8F006BC0DD}" srcOrd="0" destOrd="0" presId="urn:microsoft.com/office/officeart/2008/layout/LinedList"/>
    <dgm:cxn modelId="{36D427BC-0E06-42AE-A82F-AC333B361638}" type="presOf" srcId="{9F4791AA-278E-47AE-A569-32AE4291BD05}" destId="{CF8ED3DA-C939-43FF-AE3E-F8424A7D71CB}" srcOrd="0" destOrd="0" presId="urn:microsoft.com/office/officeart/2008/layout/LinedList"/>
    <dgm:cxn modelId="{3B646BC4-B87C-48FF-9B0E-9AC45B5399D8}" type="presOf" srcId="{7D317671-4C2F-48F9-A43C-AC836EDBAC8C}" destId="{44F51C9B-536B-4BF2-BA0A-162BE0EF41B2}" srcOrd="0" destOrd="0" presId="urn:microsoft.com/office/officeart/2008/layout/LinedList"/>
    <dgm:cxn modelId="{8BBFB2D3-3091-4506-B6B6-2357CA355A2B}" type="presOf" srcId="{851DC2E9-0FD9-4619-A887-9F20A4B98AB3}" destId="{5577A114-5335-43E3-A482-01A587053D8F}" srcOrd="0" destOrd="0" presId="urn:microsoft.com/office/officeart/2008/layout/LinedList"/>
    <dgm:cxn modelId="{40A992F7-B7FE-4102-ACF6-4DCB68D4021A}" srcId="{5228FF1A-18C3-4BAF-A4B8-555B4EB2A312}" destId="{0909C4D2-4D06-4424-9CCF-6A2A38366F4A}" srcOrd="3" destOrd="0" parTransId="{81757FF9-0B5F-41AD-8F73-28C1DB7456F3}" sibTransId="{D3EF9E20-97E6-4FB7-B072-D651F2C10D36}"/>
    <dgm:cxn modelId="{BB98A376-AF84-4B55-A076-09F5EA251922}" type="presParOf" srcId="{31F100EF-A8C9-4E9A-836A-FC8F006BC0DD}" destId="{294A2A94-10A1-492F-8B41-2BD1221A984A}" srcOrd="0" destOrd="0" presId="urn:microsoft.com/office/officeart/2008/layout/LinedList"/>
    <dgm:cxn modelId="{A153FC1C-8211-4A10-8F67-C27C5E42F24D}" type="presParOf" srcId="{31F100EF-A8C9-4E9A-836A-FC8F006BC0DD}" destId="{98A40C05-F6B8-4B89-A6C1-E660D9D9FE65}" srcOrd="1" destOrd="0" presId="urn:microsoft.com/office/officeart/2008/layout/LinedList"/>
    <dgm:cxn modelId="{AAD85F70-8725-4D0D-B46B-59FBB7A0A9AA}" type="presParOf" srcId="{98A40C05-F6B8-4B89-A6C1-E660D9D9FE65}" destId="{9FDB92B5-196B-40D0-A6C9-C7512520F4EC}" srcOrd="0" destOrd="0" presId="urn:microsoft.com/office/officeart/2008/layout/LinedList"/>
    <dgm:cxn modelId="{48BF841F-231C-4746-9CE1-F24091758C02}" type="presParOf" srcId="{98A40C05-F6B8-4B89-A6C1-E660D9D9FE65}" destId="{2959052C-6A60-42BE-BFDC-07DE1F6F079F}" srcOrd="1" destOrd="0" presId="urn:microsoft.com/office/officeart/2008/layout/LinedList"/>
    <dgm:cxn modelId="{FB505FF2-547B-4DB2-9C9F-5B416F61AD7C}" type="presParOf" srcId="{31F100EF-A8C9-4E9A-836A-FC8F006BC0DD}" destId="{AECCF322-C8C9-4658-A6C7-C1846B172F16}" srcOrd="2" destOrd="0" presId="urn:microsoft.com/office/officeart/2008/layout/LinedList"/>
    <dgm:cxn modelId="{CE69E4A8-B162-4316-86D1-07F149086204}" type="presParOf" srcId="{31F100EF-A8C9-4E9A-836A-FC8F006BC0DD}" destId="{58C34725-FFA7-419E-A721-4B8403CCC7AB}" srcOrd="3" destOrd="0" presId="urn:microsoft.com/office/officeart/2008/layout/LinedList"/>
    <dgm:cxn modelId="{183FADAB-1ACB-4A6D-BEE1-CDD323EBF6A1}" type="presParOf" srcId="{58C34725-FFA7-419E-A721-4B8403CCC7AB}" destId="{5577A114-5335-43E3-A482-01A587053D8F}" srcOrd="0" destOrd="0" presId="urn:microsoft.com/office/officeart/2008/layout/LinedList"/>
    <dgm:cxn modelId="{834710C2-D9F1-4D10-B5DE-D25DF24F1AD9}" type="presParOf" srcId="{58C34725-FFA7-419E-A721-4B8403CCC7AB}" destId="{846FAC43-C8D1-4C0C-A3EB-227F47E4E052}" srcOrd="1" destOrd="0" presId="urn:microsoft.com/office/officeart/2008/layout/LinedList"/>
    <dgm:cxn modelId="{AB26BB2B-95F6-4F05-9C7F-F818054A0235}" type="presParOf" srcId="{31F100EF-A8C9-4E9A-836A-FC8F006BC0DD}" destId="{E7BD4A09-1C76-42DE-B58E-1CC1CC41BE7E}" srcOrd="4" destOrd="0" presId="urn:microsoft.com/office/officeart/2008/layout/LinedList"/>
    <dgm:cxn modelId="{8E9D5273-1FD4-47A6-9629-0701C3E0DAF2}" type="presParOf" srcId="{31F100EF-A8C9-4E9A-836A-FC8F006BC0DD}" destId="{C4D16033-9467-4B95-AB1B-49AB3671BE0E}" srcOrd="5" destOrd="0" presId="urn:microsoft.com/office/officeart/2008/layout/LinedList"/>
    <dgm:cxn modelId="{97468C47-4F0F-4E4B-AB2A-46EA5A7D859D}" type="presParOf" srcId="{C4D16033-9467-4B95-AB1B-49AB3671BE0E}" destId="{44F51C9B-536B-4BF2-BA0A-162BE0EF41B2}" srcOrd="0" destOrd="0" presId="urn:microsoft.com/office/officeart/2008/layout/LinedList"/>
    <dgm:cxn modelId="{C6F4C041-8392-4FA6-BF35-0F120750E244}" type="presParOf" srcId="{C4D16033-9467-4B95-AB1B-49AB3671BE0E}" destId="{0190337E-6CD3-4BA0-B093-68CFD1BF2B98}" srcOrd="1" destOrd="0" presId="urn:microsoft.com/office/officeart/2008/layout/LinedList"/>
    <dgm:cxn modelId="{00FDF742-97F9-4F02-AA6E-BF71DED6A8CF}" type="presParOf" srcId="{31F100EF-A8C9-4E9A-836A-FC8F006BC0DD}" destId="{281EC4C0-733C-480A-8FC1-8F2DD76C2A0C}" srcOrd="6" destOrd="0" presId="urn:microsoft.com/office/officeart/2008/layout/LinedList"/>
    <dgm:cxn modelId="{2472E361-A987-4089-BC0B-8F869DEE2F46}" type="presParOf" srcId="{31F100EF-A8C9-4E9A-836A-FC8F006BC0DD}" destId="{6925EC77-9793-418F-A997-93FCFB67EC28}" srcOrd="7" destOrd="0" presId="urn:microsoft.com/office/officeart/2008/layout/LinedList"/>
    <dgm:cxn modelId="{D58A862A-8E2B-40DB-8082-E6D2EF7E821D}" type="presParOf" srcId="{6925EC77-9793-418F-A997-93FCFB67EC28}" destId="{39F0B691-74A8-46B5-884E-C548D3A7E164}" srcOrd="0" destOrd="0" presId="urn:microsoft.com/office/officeart/2008/layout/LinedList"/>
    <dgm:cxn modelId="{0A7344B3-C07D-4719-AE8F-681DEAF0D7B5}" type="presParOf" srcId="{6925EC77-9793-418F-A997-93FCFB67EC28}" destId="{743050BB-E1AB-4DFB-A2FC-CC46A8856731}" srcOrd="1" destOrd="0" presId="urn:microsoft.com/office/officeart/2008/layout/LinedList"/>
    <dgm:cxn modelId="{D91E20DF-C15E-48C5-A624-54A0FC20C42D}" type="presParOf" srcId="{31F100EF-A8C9-4E9A-836A-FC8F006BC0DD}" destId="{3EDFF904-BBAF-4CDF-B0A5-AAF52353B517}" srcOrd="8" destOrd="0" presId="urn:microsoft.com/office/officeart/2008/layout/LinedList"/>
    <dgm:cxn modelId="{536EAE92-ED71-4C3B-B59F-615982AD49B5}" type="presParOf" srcId="{31F100EF-A8C9-4E9A-836A-FC8F006BC0DD}" destId="{FFA95EEE-58AB-421A-A83F-2ACFC0BF00D5}" srcOrd="9" destOrd="0" presId="urn:microsoft.com/office/officeart/2008/layout/LinedList"/>
    <dgm:cxn modelId="{49EA4EBD-2903-46F3-B8AB-56C169F642AE}" type="presParOf" srcId="{FFA95EEE-58AB-421A-A83F-2ACFC0BF00D5}" destId="{CF8ED3DA-C939-43FF-AE3E-F8424A7D71CB}" srcOrd="0" destOrd="0" presId="urn:microsoft.com/office/officeart/2008/layout/LinedList"/>
    <dgm:cxn modelId="{8C63B90A-7B80-4D29-9B1E-8D4FC817843D}" type="presParOf" srcId="{FFA95EEE-58AB-421A-A83F-2ACFC0BF00D5}" destId="{0CA0DBE2-B6D9-48F2-BC2F-EA7BF967CB9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A2A94-10A1-492F-8B41-2BD1221A984A}">
      <dsp:nvSpPr>
        <dsp:cNvPr id="0" name=""/>
        <dsp:cNvSpPr/>
      </dsp:nvSpPr>
      <dsp:spPr>
        <a:xfrm>
          <a:off x="0" y="666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B92B5-196B-40D0-A6C9-C7512520F4EC}">
      <dsp:nvSpPr>
        <dsp:cNvPr id="0" name=""/>
        <dsp:cNvSpPr/>
      </dsp:nvSpPr>
      <dsp:spPr>
        <a:xfrm>
          <a:off x="0" y="666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noProof="0" dirty="0"/>
            <a:t>Dinsdag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0" kern="1200" noProof="0" dirty="0"/>
            <a:t>Intro trends &amp; ontwikkelingen | H2 Document verantwoording</a:t>
          </a:r>
        </a:p>
      </dsp:txBody>
      <dsp:txXfrm>
        <a:off x="0" y="666"/>
        <a:ext cx="7452360" cy="1091674"/>
      </dsp:txXfrm>
    </dsp:sp>
    <dsp:sp modelId="{AECCF322-C8C9-4658-A6C7-C1846B172F16}">
      <dsp:nvSpPr>
        <dsp:cNvPr id="0" name=""/>
        <dsp:cNvSpPr/>
      </dsp:nvSpPr>
      <dsp:spPr>
        <a:xfrm>
          <a:off x="0" y="1092341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7A114-5335-43E3-A482-01A587053D8F}">
      <dsp:nvSpPr>
        <dsp:cNvPr id="0" name=""/>
        <dsp:cNvSpPr/>
      </dsp:nvSpPr>
      <dsp:spPr>
        <a:xfrm>
          <a:off x="0" y="1092341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noProof="0" dirty="0"/>
            <a:t>Woensdag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0" kern="1200" noProof="0" dirty="0"/>
            <a:t>4e industriële revolutie | </a:t>
          </a:r>
          <a:r>
            <a:rPr lang="nl-NL" sz="2200" b="0" kern="1200" noProof="0" dirty="0" err="1"/>
            <a:t>Natuurinclusief</a:t>
          </a:r>
          <a:r>
            <a:rPr lang="nl-NL" sz="2200" b="0" kern="1200" noProof="0" dirty="0"/>
            <a:t> bouwen | APA</a:t>
          </a:r>
        </a:p>
      </dsp:txBody>
      <dsp:txXfrm>
        <a:off x="0" y="1092341"/>
        <a:ext cx="7452360" cy="1091674"/>
      </dsp:txXfrm>
    </dsp:sp>
    <dsp:sp modelId="{E7BD4A09-1C76-42DE-B58E-1CC1CC41BE7E}">
      <dsp:nvSpPr>
        <dsp:cNvPr id="0" name=""/>
        <dsp:cNvSpPr/>
      </dsp:nvSpPr>
      <dsp:spPr>
        <a:xfrm>
          <a:off x="0" y="2184015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51C9B-536B-4BF2-BA0A-162BE0EF41B2}">
      <dsp:nvSpPr>
        <dsp:cNvPr id="0" name=""/>
        <dsp:cNvSpPr/>
      </dsp:nvSpPr>
      <dsp:spPr>
        <a:xfrm>
          <a:off x="0" y="2184015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noProof="0" dirty="0"/>
            <a:t>Donderdag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0" kern="1200" noProof="0" dirty="0"/>
            <a:t>Herkansing stage assessment | Feedback friends LA 1</a:t>
          </a:r>
        </a:p>
      </dsp:txBody>
      <dsp:txXfrm>
        <a:off x="0" y="2184015"/>
        <a:ext cx="7452360" cy="1091674"/>
      </dsp:txXfrm>
    </dsp:sp>
    <dsp:sp modelId="{281EC4C0-733C-480A-8FC1-8F2DD76C2A0C}">
      <dsp:nvSpPr>
        <dsp:cNvPr id="0" name=""/>
        <dsp:cNvSpPr/>
      </dsp:nvSpPr>
      <dsp:spPr>
        <a:xfrm>
          <a:off x="0" y="3275690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0B691-74A8-46B5-884E-C548D3A7E164}">
      <dsp:nvSpPr>
        <dsp:cNvPr id="0" name=""/>
        <dsp:cNvSpPr/>
      </dsp:nvSpPr>
      <dsp:spPr>
        <a:xfrm>
          <a:off x="0" y="3275690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1" kern="1200" noProof="0" dirty="0"/>
            <a:t>Vrijdag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b="0" kern="1200" noProof="0" dirty="0"/>
            <a:t>Robotisering</a:t>
          </a:r>
        </a:p>
      </dsp:txBody>
      <dsp:txXfrm>
        <a:off x="0" y="3275690"/>
        <a:ext cx="7452360" cy="1091674"/>
      </dsp:txXfrm>
    </dsp:sp>
    <dsp:sp modelId="{3EDFF904-BBAF-4CDF-B0A5-AAF52353B517}">
      <dsp:nvSpPr>
        <dsp:cNvPr id="0" name=""/>
        <dsp:cNvSpPr/>
      </dsp:nvSpPr>
      <dsp:spPr>
        <a:xfrm>
          <a:off x="0" y="4367364"/>
          <a:ext cx="745236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ED3DA-C939-43FF-AE3E-F8424A7D71CB}">
      <dsp:nvSpPr>
        <dsp:cNvPr id="0" name=""/>
        <dsp:cNvSpPr/>
      </dsp:nvSpPr>
      <dsp:spPr>
        <a:xfrm>
          <a:off x="0" y="4367364"/>
          <a:ext cx="7452360" cy="109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200" kern="1200" noProof="0" dirty="0"/>
        </a:p>
      </dsp:txBody>
      <dsp:txXfrm>
        <a:off x="0" y="4367364"/>
        <a:ext cx="7452360" cy="1091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8816C-F5AA-4F5D-99F7-1E20700C5361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8B3BC-152C-4B16-A034-90C7538FA6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95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future-population-growth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>
                <a:hlinkClick r:id="rId3"/>
              </a:rPr>
              <a:t>https://ourworldindata.org/future-population-growth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79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https://www.overshootday.org/newsroom/country-overshoot-days/</a:t>
            </a:r>
          </a:p>
          <a:p>
            <a:r>
              <a:rPr lang="nl-NL" dirty="0"/>
              <a:t>https://nos.nl/op3/artikel/2244088-waarom-we-eigenlijk-twee-aardes-nodig-hebben.html#:~:text=Zo%20hebben%20wij%20wereldwijd%201,'n%203%2C5%20aarde.&amp;text=Alles%20wat%20wij%20doen%20heeft,neemt%20al%20jaren%20sterk%20af.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717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https://www.overshootday.org/newsroom/country-overshoot-days/</a:t>
            </a:r>
          </a:p>
          <a:p>
            <a:r>
              <a:rPr lang="nl-NL" dirty="0"/>
              <a:t>https://nos.nl/op3/artikel/2244088-waarom-we-eigenlijk-twee-aardes-nodig-hebben.html#:~:text=Zo%20hebben%20wij%20wereldwijd%201,'n%203%2C5%20aarde.&amp;text=Alles%20wat%20wij%20doen%20heeft,neemt%20al%20jaren%20sterk%20af.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53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https://www.overshootday.org/newsroom/country-overshoot-days/</a:t>
            </a:r>
          </a:p>
          <a:p>
            <a:r>
              <a:rPr lang="nl-NL" dirty="0"/>
              <a:t>https://nos.nl/op3/artikel/2244088-waarom-we-eigenlijk-twee-aardes-nodig-hebben.html#:~:text=Zo%20hebben%20wij%20wereldwijd%201,'n%203%2C5%20aarde.&amp;text=Alles%20wat%20wij%20doen%20heeft,neemt%20al%20jaren%20sterk%20af.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95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E43C0-1E7E-4388-A524-C6A1A188B95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80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E43C0-1E7E-4388-A524-C6A1A188B95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74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E43C0-1E7E-4388-A524-C6A1A188B95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295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2" name="Shape 10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</a:lvl1pPr>
          </a:lstStyle>
          <a:p>
            <a:r>
              <a:t>Bas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E43C0-1E7E-4388-A524-C6A1A188B95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08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46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497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909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vents / Trainingen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eltekst"/>
          <p:cNvSpPr txBox="1">
            <a:spLocks noGrp="1"/>
          </p:cNvSpPr>
          <p:nvPr>
            <p:ph type="title"/>
          </p:nvPr>
        </p:nvSpPr>
        <p:spPr>
          <a:xfrm>
            <a:off x="889000" y="525917"/>
            <a:ext cx="10414000" cy="1016055"/>
          </a:xfrm>
          <a:prstGeom prst="rect">
            <a:avLst/>
          </a:prstGeom>
        </p:spPr>
        <p:txBody>
          <a:bodyPr anchor="b"/>
          <a:lstStyle>
            <a:lvl1pPr algn="l">
              <a:defRPr sz="5000" b="1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Titeltekst</a:t>
            </a:r>
          </a:p>
        </p:txBody>
      </p:sp>
      <p:sp>
        <p:nvSpPr>
          <p:cNvPr id="153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400" b="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pic>
        <p:nvPicPr>
          <p:cNvPr id="154" name="STUDIO.WHY zwart.ai" descr="STUDIO.WHY zwart.ai"/>
          <p:cNvPicPr>
            <a:picLocks noChangeAspect="1"/>
          </p:cNvPicPr>
          <p:nvPr/>
        </p:nvPicPr>
        <p:blipFill>
          <a:blip r:embed="rId2">
            <a:alphaModFix amt="80011"/>
          </a:blip>
          <a:stretch>
            <a:fillRect/>
          </a:stretch>
        </p:blipFill>
        <p:spPr>
          <a:xfrm>
            <a:off x="488191" y="5931719"/>
            <a:ext cx="1049919" cy="49946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89000" y="1600783"/>
            <a:ext cx="10414000" cy="309146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62058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4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2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4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441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OLAYOUT_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54;p14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219200">
              <a:defRPr sz="3600" b="0">
                <a:latin typeface="Arial"/>
                <a:ea typeface="Arial"/>
                <a:cs typeface="Arial"/>
                <a:sym typeface="Arial"/>
              </a:defRPr>
            </a:pPr>
            <a:endParaRPr sz="1800"/>
          </a:p>
        </p:txBody>
      </p:sp>
      <p:sp>
        <p:nvSpPr>
          <p:cNvPr id="24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594419" y="6262398"/>
            <a:ext cx="433792" cy="435250"/>
          </a:xfrm>
          <a:prstGeom prst="rect">
            <a:avLst/>
          </a:prstGeom>
        </p:spPr>
        <p:txBody>
          <a:bodyPr lIns="243799" tIns="243799" rIns="243799" bIns="243799" anchor="ctr"/>
          <a:lstStyle>
            <a:lvl1pPr algn="r" defTabSz="1219200">
              <a:defRPr sz="1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65427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22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vents / Trainingen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eltekst"/>
          <p:cNvSpPr txBox="1">
            <a:spLocks noGrp="1"/>
          </p:cNvSpPr>
          <p:nvPr>
            <p:ph type="title"/>
          </p:nvPr>
        </p:nvSpPr>
        <p:spPr>
          <a:xfrm>
            <a:off x="889000" y="525917"/>
            <a:ext cx="10414000" cy="1016055"/>
          </a:xfrm>
          <a:prstGeom prst="rect">
            <a:avLst/>
          </a:prstGeom>
        </p:spPr>
        <p:txBody>
          <a:bodyPr anchor="b"/>
          <a:lstStyle>
            <a:lvl1pPr algn="l">
              <a:defRPr sz="5000" b="1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Titeltekst</a:t>
            </a:r>
          </a:p>
        </p:txBody>
      </p:sp>
      <p:sp>
        <p:nvSpPr>
          <p:cNvPr id="153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400" b="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pic>
        <p:nvPicPr>
          <p:cNvPr id="154" name="STUDIO.WHY zwart.ai" descr="STUDIO.WHY zwart.ai"/>
          <p:cNvPicPr>
            <a:picLocks noChangeAspect="1"/>
          </p:cNvPicPr>
          <p:nvPr/>
        </p:nvPicPr>
        <p:blipFill>
          <a:blip r:embed="rId2">
            <a:alphaModFix amt="80011"/>
          </a:blip>
          <a:stretch>
            <a:fillRect/>
          </a:stretch>
        </p:blipFill>
        <p:spPr>
          <a:xfrm>
            <a:off x="488191" y="5931719"/>
            <a:ext cx="1049919" cy="49946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89000" y="1600783"/>
            <a:ext cx="10414000" cy="309146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5E5E5E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5377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261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70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3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811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674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449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813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894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792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71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06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0005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35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156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57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443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66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42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02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15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46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62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75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E324E-C3C3-41F8-B247-72E8AF23EF55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9CDBE-486A-4F25-97F6-565E2866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06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6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7-3-2022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5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5748-FF34-4248-A7F3-5541385C517F}" type="datetimeFigureOut">
              <a:rPr lang="nl-NL" smtClean="0"/>
              <a:t>8-3-2022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34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www.change.inc/circulaire-economie/trends-en-ontwikkelingen-voor-de-circulaire-economie-in-2022-37514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hyperlink" Target="https://www.circulairondernemen.nl/" TargetMode="Externa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21CD94BB-8F47-462C-88E2-A0E431FD4DEA}"/>
              </a:ext>
            </a:extLst>
          </p:cNvPr>
          <p:cNvSpPr txBox="1">
            <a:spLocks/>
          </p:cNvSpPr>
          <p:nvPr/>
        </p:nvSpPr>
        <p:spPr bwMode="auto">
          <a:xfrm>
            <a:off x="524045" y="213919"/>
            <a:ext cx="2691195" cy="926291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Weekopstart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E0F10B9A-E7D7-43DD-AE5B-7CB2C5FEA4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165016"/>
              </p:ext>
            </p:extLst>
          </p:nvPr>
        </p:nvGraphicFramePr>
        <p:xfrm>
          <a:off x="2032961" y="1463848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el 13">
            <a:extLst>
              <a:ext uri="{FF2B5EF4-FFF2-40B4-BE49-F238E27FC236}">
                <a16:creationId xmlns:a16="http://schemas.microsoft.com/office/drawing/2014/main" id="{BCFB8916-B43A-4E18-8A93-9476CD23B0A8}"/>
              </a:ext>
            </a:extLst>
          </p:cNvPr>
          <p:cNvGraphicFramePr>
            <a:graphicFrameLocks noGrp="1"/>
          </p:cNvGraphicFramePr>
          <p:nvPr/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847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F3403A-14C3-4A13-A4CF-21D09462B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871537"/>
            <a:ext cx="8553450" cy="5114925"/>
          </a:xfrm>
          <a:prstGeom prst="rect">
            <a:avLst/>
          </a:prstGeom>
        </p:spPr>
      </p:pic>
      <p:pic>
        <p:nvPicPr>
          <p:cNvPr id="2050" name="Picture 2" descr="Work Smart not Hard Tekststicker - TenStickers">
            <a:extLst>
              <a:ext uri="{FF2B5EF4-FFF2-40B4-BE49-F238E27FC236}">
                <a16:creationId xmlns:a16="http://schemas.microsoft.com/office/drawing/2014/main" id="{E9B0EC66-0C01-4323-BC5E-769EC45C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1" y="692243"/>
            <a:ext cx="35623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4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ife on our Planet">
            <a:extLst>
              <a:ext uri="{FF2B5EF4-FFF2-40B4-BE49-F238E27FC236}">
                <a16:creationId xmlns:a16="http://schemas.microsoft.com/office/drawing/2014/main" id="{FC62CD1C-D940-45DE-B781-0A4F06241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8B89493-F66C-4D50-AEC8-A8F41CDB3A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t="18156" r="12136" b="33475"/>
          <a:stretch/>
        </p:blipFill>
        <p:spPr>
          <a:xfrm>
            <a:off x="69351" y="690664"/>
            <a:ext cx="10578669" cy="524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7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8B89493-F66C-4D50-AEC8-A8F41CDB3A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92" t="18156" r="12136" b="33475"/>
          <a:stretch/>
        </p:blipFill>
        <p:spPr>
          <a:xfrm>
            <a:off x="69351" y="690664"/>
            <a:ext cx="10578669" cy="5243207"/>
          </a:xfrm>
          <a:prstGeom prst="rect">
            <a:avLst/>
          </a:prstGeom>
        </p:spPr>
      </p:pic>
      <p:pic>
        <p:nvPicPr>
          <p:cNvPr id="7" name="BUILD.png" descr="BUILD.png">
            <a:extLst>
              <a:ext uri="{FF2B5EF4-FFF2-40B4-BE49-F238E27FC236}">
                <a16:creationId xmlns:a16="http://schemas.microsoft.com/office/drawing/2014/main" id="{4EA438BA-76B5-4941-9975-BCB717832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503" y="4266695"/>
            <a:ext cx="2864660" cy="24725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Context Design 2020.png" descr="Context Design 2020.png">
            <a:extLst>
              <a:ext uri="{FF2B5EF4-FFF2-40B4-BE49-F238E27FC236}">
                <a16:creationId xmlns:a16="http://schemas.microsoft.com/office/drawing/2014/main" id="{47FBC057-76D5-4185-9B87-D06BC564C3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467" y="4267200"/>
            <a:ext cx="2864661" cy="2472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CONCEPT DESIGN Process 2021.png" descr="CONCEPT DESIGN Process 2021.png">
            <a:extLst>
              <a:ext uri="{FF2B5EF4-FFF2-40B4-BE49-F238E27FC236}">
                <a16:creationId xmlns:a16="http://schemas.microsoft.com/office/drawing/2014/main" id="{AA39C810-39D3-465F-BDCD-EF362BB1A0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1485" y="4267200"/>
            <a:ext cx="2864661" cy="24720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814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2FC62BCE-EF70-4A6A-BE52-1EC7BC13AE92}"/>
              </a:ext>
            </a:extLst>
          </p:cNvPr>
          <p:cNvGrpSpPr/>
          <p:nvPr/>
        </p:nvGrpSpPr>
        <p:grpSpPr>
          <a:xfrm>
            <a:off x="0" y="3708400"/>
            <a:ext cx="12107439" cy="2212771"/>
            <a:chOff x="0" y="3708400"/>
            <a:chExt cx="12107439" cy="2212771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28B89493-F66C-4D50-AEC8-A8F41CDB3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92" t="48689" r="12136" b="33475"/>
            <a:stretch/>
          </p:blipFill>
          <p:spPr>
            <a:xfrm>
              <a:off x="0" y="3708400"/>
              <a:ext cx="12107439" cy="2212771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55FF7D75-D12C-45E8-AF82-9EFC99871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48" t="48689" r="41527" b="33475"/>
            <a:stretch/>
          </p:blipFill>
          <p:spPr>
            <a:xfrm>
              <a:off x="3267075" y="3708400"/>
              <a:ext cx="3390900" cy="2212771"/>
            </a:xfrm>
            <a:prstGeom prst="rect">
              <a:avLst/>
            </a:prstGeom>
          </p:spPr>
        </p:pic>
      </p:grpSp>
      <p:pic>
        <p:nvPicPr>
          <p:cNvPr id="8" name="IMAGINE.png" descr="IMAGINE.png">
            <a:extLst>
              <a:ext uri="{FF2B5EF4-FFF2-40B4-BE49-F238E27FC236}">
                <a16:creationId xmlns:a16="http://schemas.microsoft.com/office/drawing/2014/main" id="{957625D1-4908-4828-AF4B-617576E6C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553" y="180974"/>
            <a:ext cx="3045372" cy="262743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UNDERSTAND - WAT IS ONZE UITDAGING ?">
            <a:extLst>
              <a:ext uri="{FF2B5EF4-FFF2-40B4-BE49-F238E27FC236}">
                <a16:creationId xmlns:a16="http://schemas.microsoft.com/office/drawing/2014/main" id="{E42DDD2A-304F-4CEB-8FB7-32227927959E}"/>
              </a:ext>
            </a:extLst>
          </p:cNvPr>
          <p:cNvSpPr txBox="1"/>
          <p:nvPr/>
        </p:nvSpPr>
        <p:spPr>
          <a:xfrm>
            <a:off x="4727029" y="765379"/>
            <a:ext cx="3997871" cy="1187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92500"/>
          </a:bodyPr>
          <a:lstStyle/>
          <a:p>
            <a:pPr marL="0" marR="0" lvl="0" indent="0" algn="l" defTabSz="24383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>
                <a:solidFill>
                  <a:srgbClr val="5E5E5E"/>
                </a:solidFill>
                <a:latin typeface="Roboto-Bold"/>
                <a:ea typeface="Roboto-Bold"/>
                <a:cs typeface="Roboto-Bold"/>
                <a:sym typeface="Roboto-Bold"/>
              </a:defRPr>
            </a:pPr>
            <a:r>
              <a:rPr kumimoji="0" sz="31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Roboto-Regular"/>
                <a:ea typeface="Roboto-Regular"/>
                <a:cs typeface="Roboto-Regular"/>
                <a:sym typeface="Roboto-Regular"/>
              </a:rPr>
              <a:t>WELKE OPLOSSINGEN ZIJN MOGELIJK?</a:t>
            </a:r>
          </a:p>
        </p:txBody>
      </p:sp>
      <p:pic>
        <p:nvPicPr>
          <p:cNvPr id="1026" name="Picture 2" descr="Idea - Free technology icons">
            <a:extLst>
              <a:ext uri="{FF2B5EF4-FFF2-40B4-BE49-F238E27FC236}">
                <a16:creationId xmlns:a16="http://schemas.microsoft.com/office/drawing/2014/main" id="{A2842BB1-5A1F-4119-A95C-54B08ED8A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80" y="298654"/>
            <a:ext cx="1276349" cy="1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570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Rechthoek"/>
          <p:cNvSpPr/>
          <p:nvPr/>
        </p:nvSpPr>
        <p:spPr>
          <a:xfrm>
            <a:off x="-126425" y="-93104"/>
            <a:ext cx="12362444" cy="7040319"/>
          </a:xfrm>
          <a:prstGeom prst="rect">
            <a:avLst/>
          </a:prstGeom>
          <a:solidFill>
            <a:srgbClr val="79CFD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grpSp>
        <p:nvGrpSpPr>
          <p:cNvPr id="1005" name="Groepeer"/>
          <p:cNvGrpSpPr/>
          <p:nvPr/>
        </p:nvGrpSpPr>
        <p:grpSpPr>
          <a:xfrm>
            <a:off x="3191614" y="2172434"/>
            <a:ext cx="5726368" cy="4229325"/>
            <a:chOff x="0" y="0"/>
            <a:chExt cx="11452733" cy="8458649"/>
          </a:xfrm>
        </p:grpSpPr>
        <p:pic>
          <p:nvPicPr>
            <p:cNvPr id="1003" name="1686aafb92061318e74dec2ddbc18e75.gif" descr="1686aafb92061318e74dec2ddbc18e75.gif"/>
            <p:cNvPicPr>
              <a:picLocks noChangeAspect="1"/>
            </p:cNvPicPr>
            <p:nvPr/>
          </p:nvPicPr>
          <p:blipFill>
            <a:blip r:embed="rId2"/>
            <a:srcRect l="32780" t="59135" r="32206"/>
            <a:stretch>
              <a:fillRect/>
            </a:stretch>
          </p:blipFill>
          <p:spPr>
            <a:xfrm>
              <a:off x="0" y="0"/>
              <a:ext cx="11452734" cy="8458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04" name="Gloeilamp"/>
            <p:cNvSpPr/>
            <p:nvPr/>
          </p:nvSpPr>
          <p:spPr>
            <a:xfrm>
              <a:off x="4446563" y="41644"/>
              <a:ext cx="2075537" cy="35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sp>
        <p:nvSpPr>
          <p:cNvPr id="1006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4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pic>
        <p:nvPicPr>
          <p:cNvPr id="1007" name="STUDIO.WHY wit (1).png" descr="STUDIO.WHY wit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84" y="5931719"/>
            <a:ext cx="1050146" cy="499467"/>
          </a:xfrm>
          <a:prstGeom prst="rect">
            <a:avLst/>
          </a:prstGeom>
          <a:ln w="12700">
            <a:miter lim="400000"/>
          </a:ln>
        </p:spPr>
      </p:pic>
      <p:sp>
        <p:nvSpPr>
          <p:cNvPr id="1008" name="Inside the box"/>
          <p:cNvSpPr txBox="1"/>
          <p:nvPr/>
        </p:nvSpPr>
        <p:spPr>
          <a:xfrm>
            <a:off x="4043233" y="1454826"/>
            <a:ext cx="4112379" cy="68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80000"/>
              </a:lnSpc>
              <a:defRPr sz="10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/>
              <a:t>Inside the box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Rechthoek"/>
          <p:cNvSpPr/>
          <p:nvPr/>
        </p:nvSpPr>
        <p:spPr>
          <a:xfrm>
            <a:off x="-126425" y="-93104"/>
            <a:ext cx="12362444" cy="7040319"/>
          </a:xfrm>
          <a:prstGeom prst="rect">
            <a:avLst/>
          </a:prstGeom>
          <a:solidFill>
            <a:srgbClr val="79CFD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011" name="Gloeilamp"/>
          <p:cNvSpPr/>
          <p:nvPr/>
        </p:nvSpPr>
        <p:spPr>
          <a:xfrm>
            <a:off x="3175532" y="614371"/>
            <a:ext cx="784044" cy="1359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012" name="Gloeilamp"/>
          <p:cNvSpPr/>
          <p:nvPr/>
        </p:nvSpPr>
        <p:spPr>
          <a:xfrm>
            <a:off x="2046679" y="3205156"/>
            <a:ext cx="844139" cy="1463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013" name="Gloeilamp"/>
          <p:cNvSpPr/>
          <p:nvPr/>
        </p:nvSpPr>
        <p:spPr>
          <a:xfrm>
            <a:off x="8694749" y="845957"/>
            <a:ext cx="676585" cy="1173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014" name="Gloeilamp"/>
          <p:cNvSpPr/>
          <p:nvPr/>
        </p:nvSpPr>
        <p:spPr>
          <a:xfrm>
            <a:off x="9077573" y="3637495"/>
            <a:ext cx="1037768" cy="1799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015" name="Gloeilamp"/>
          <p:cNvSpPr/>
          <p:nvPr/>
        </p:nvSpPr>
        <p:spPr>
          <a:xfrm>
            <a:off x="10970169" y="3949047"/>
            <a:ext cx="1554277" cy="2695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016" name="Gloeilamp"/>
          <p:cNvSpPr/>
          <p:nvPr/>
        </p:nvSpPr>
        <p:spPr>
          <a:xfrm>
            <a:off x="11280935" y="246582"/>
            <a:ext cx="416239" cy="721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2843"/>
                  <a:pt x="21600" y="6352"/>
                </a:cubicBezTo>
                <a:cubicBezTo>
                  <a:pt x="21600" y="7004"/>
                  <a:pt x="21433" y="7633"/>
                  <a:pt x="21123" y="8225"/>
                </a:cubicBezTo>
                <a:cubicBezTo>
                  <a:pt x="21123" y="8225"/>
                  <a:pt x="21123" y="8226"/>
                  <a:pt x="21123" y="8227"/>
                </a:cubicBezTo>
                <a:cubicBezTo>
                  <a:pt x="21109" y="8261"/>
                  <a:pt x="21073" y="8322"/>
                  <a:pt x="21021" y="8405"/>
                </a:cubicBezTo>
                <a:cubicBezTo>
                  <a:pt x="20907" y="8601"/>
                  <a:pt x="20778" y="8793"/>
                  <a:pt x="20634" y="8979"/>
                </a:cubicBezTo>
                <a:cubicBezTo>
                  <a:pt x="19377" y="10787"/>
                  <a:pt x="16161" y="15160"/>
                  <a:pt x="16160" y="16141"/>
                </a:cubicBezTo>
                <a:lnTo>
                  <a:pt x="15944" y="16902"/>
                </a:lnTo>
                <a:cubicBezTo>
                  <a:pt x="15944" y="16902"/>
                  <a:pt x="15904" y="16981"/>
                  <a:pt x="15783" y="17079"/>
                </a:cubicBezTo>
                <a:lnTo>
                  <a:pt x="5785" y="17079"/>
                </a:lnTo>
                <a:cubicBezTo>
                  <a:pt x="5664" y="16981"/>
                  <a:pt x="5624" y="16902"/>
                  <a:pt x="5624" y="16902"/>
                </a:cubicBezTo>
                <a:lnTo>
                  <a:pt x="5407" y="16141"/>
                </a:lnTo>
                <a:cubicBezTo>
                  <a:pt x="5407" y="14948"/>
                  <a:pt x="656" y="8742"/>
                  <a:pt x="448" y="8227"/>
                </a:cubicBezTo>
                <a:cubicBezTo>
                  <a:pt x="441" y="8211"/>
                  <a:pt x="445" y="8198"/>
                  <a:pt x="459" y="8188"/>
                </a:cubicBezTo>
                <a:cubicBezTo>
                  <a:pt x="162" y="7607"/>
                  <a:pt x="0" y="6990"/>
                  <a:pt x="0" y="6352"/>
                </a:cubicBezTo>
                <a:cubicBezTo>
                  <a:pt x="0" y="2843"/>
                  <a:pt x="4835" y="0"/>
                  <a:pt x="10800" y="0"/>
                </a:cubicBezTo>
                <a:close/>
                <a:moveTo>
                  <a:pt x="15657" y="17697"/>
                </a:moveTo>
                <a:cubicBezTo>
                  <a:pt x="15670" y="17727"/>
                  <a:pt x="15681" y="17758"/>
                  <a:pt x="15681" y="17791"/>
                </a:cubicBezTo>
                <a:lnTo>
                  <a:pt x="15681" y="18399"/>
                </a:lnTo>
                <a:cubicBezTo>
                  <a:pt x="15681" y="18599"/>
                  <a:pt x="15422" y="18765"/>
                  <a:pt x="15090" y="18795"/>
                </a:cubicBezTo>
                <a:cubicBezTo>
                  <a:pt x="15169" y="18855"/>
                  <a:pt x="15218" y="18929"/>
                  <a:pt x="15218" y="19010"/>
                </a:cubicBezTo>
                <a:lnTo>
                  <a:pt x="15218" y="19541"/>
                </a:lnTo>
                <a:cubicBezTo>
                  <a:pt x="15218" y="19736"/>
                  <a:pt x="14944" y="19894"/>
                  <a:pt x="14607" y="19894"/>
                </a:cubicBezTo>
                <a:lnTo>
                  <a:pt x="14414" y="19894"/>
                </a:lnTo>
                <a:lnTo>
                  <a:pt x="14414" y="20380"/>
                </a:lnTo>
                <a:cubicBezTo>
                  <a:pt x="14414" y="20568"/>
                  <a:pt x="14146" y="20721"/>
                  <a:pt x="13820" y="20721"/>
                </a:cubicBezTo>
                <a:lnTo>
                  <a:pt x="12784" y="20721"/>
                </a:lnTo>
                <a:cubicBezTo>
                  <a:pt x="12675" y="21215"/>
                  <a:pt x="11829" y="21600"/>
                  <a:pt x="10800" y="21600"/>
                </a:cubicBezTo>
                <a:cubicBezTo>
                  <a:pt x="9771" y="21600"/>
                  <a:pt x="8925" y="21215"/>
                  <a:pt x="8816" y="20721"/>
                </a:cubicBezTo>
                <a:lnTo>
                  <a:pt x="7780" y="20721"/>
                </a:lnTo>
                <a:cubicBezTo>
                  <a:pt x="7454" y="20721"/>
                  <a:pt x="7186" y="20568"/>
                  <a:pt x="7186" y="20380"/>
                </a:cubicBezTo>
                <a:lnTo>
                  <a:pt x="7186" y="19894"/>
                </a:lnTo>
                <a:lnTo>
                  <a:pt x="6993" y="19894"/>
                </a:lnTo>
                <a:cubicBezTo>
                  <a:pt x="6656" y="19894"/>
                  <a:pt x="6382" y="19736"/>
                  <a:pt x="6382" y="19541"/>
                </a:cubicBezTo>
                <a:lnTo>
                  <a:pt x="6382" y="19010"/>
                </a:lnTo>
                <a:cubicBezTo>
                  <a:pt x="6382" y="18929"/>
                  <a:pt x="6431" y="18855"/>
                  <a:pt x="6510" y="18795"/>
                </a:cubicBezTo>
                <a:cubicBezTo>
                  <a:pt x="6178" y="18765"/>
                  <a:pt x="5919" y="18599"/>
                  <a:pt x="5919" y="18399"/>
                </a:cubicBezTo>
                <a:lnTo>
                  <a:pt x="5919" y="17791"/>
                </a:lnTo>
                <a:cubicBezTo>
                  <a:pt x="5919" y="17758"/>
                  <a:pt x="5930" y="17727"/>
                  <a:pt x="5943" y="17697"/>
                </a:cubicBezTo>
                <a:lnTo>
                  <a:pt x="15657" y="17697"/>
                </a:ln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017" name="Gloeilamp"/>
          <p:cNvSpPr/>
          <p:nvPr/>
        </p:nvSpPr>
        <p:spPr>
          <a:xfrm>
            <a:off x="10274933" y="2446231"/>
            <a:ext cx="844139" cy="1463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018" name="Gloeilamp"/>
          <p:cNvSpPr/>
          <p:nvPr/>
        </p:nvSpPr>
        <p:spPr>
          <a:xfrm>
            <a:off x="462840" y="1992531"/>
            <a:ext cx="676585" cy="1173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2843"/>
                  <a:pt x="0" y="6352"/>
                </a:cubicBezTo>
                <a:cubicBezTo>
                  <a:pt x="0" y="7004"/>
                  <a:pt x="167" y="7633"/>
                  <a:pt x="477" y="8225"/>
                </a:cubicBezTo>
                <a:cubicBezTo>
                  <a:pt x="477" y="8225"/>
                  <a:pt x="477" y="8226"/>
                  <a:pt x="477" y="8227"/>
                </a:cubicBezTo>
                <a:cubicBezTo>
                  <a:pt x="491" y="8261"/>
                  <a:pt x="527" y="8322"/>
                  <a:pt x="579" y="8405"/>
                </a:cubicBezTo>
                <a:cubicBezTo>
                  <a:pt x="693" y="8601"/>
                  <a:pt x="822" y="8793"/>
                  <a:pt x="966" y="8979"/>
                </a:cubicBezTo>
                <a:cubicBezTo>
                  <a:pt x="2223" y="10787"/>
                  <a:pt x="5439" y="15160"/>
                  <a:pt x="5440" y="16141"/>
                </a:cubicBezTo>
                <a:lnTo>
                  <a:pt x="5656" y="16902"/>
                </a:lnTo>
                <a:cubicBezTo>
                  <a:pt x="5656" y="16902"/>
                  <a:pt x="5696" y="16981"/>
                  <a:pt x="5817" y="17079"/>
                </a:cubicBezTo>
                <a:lnTo>
                  <a:pt x="15815" y="17079"/>
                </a:lnTo>
                <a:cubicBezTo>
                  <a:pt x="15936" y="16981"/>
                  <a:pt x="15976" y="16902"/>
                  <a:pt x="15976" y="16902"/>
                </a:cubicBezTo>
                <a:lnTo>
                  <a:pt x="16193" y="16141"/>
                </a:lnTo>
                <a:cubicBezTo>
                  <a:pt x="16193" y="14948"/>
                  <a:pt x="20944" y="8742"/>
                  <a:pt x="21152" y="8227"/>
                </a:cubicBezTo>
                <a:cubicBezTo>
                  <a:pt x="21159" y="8211"/>
                  <a:pt x="21155" y="8198"/>
                  <a:pt x="21141" y="8188"/>
                </a:cubicBezTo>
                <a:cubicBezTo>
                  <a:pt x="21438" y="7607"/>
                  <a:pt x="21600" y="6990"/>
                  <a:pt x="21600" y="6352"/>
                </a:cubicBezTo>
                <a:cubicBezTo>
                  <a:pt x="21600" y="2843"/>
                  <a:pt x="16765" y="0"/>
                  <a:pt x="10800" y="0"/>
                </a:cubicBezTo>
                <a:close/>
                <a:moveTo>
                  <a:pt x="5943" y="17697"/>
                </a:moveTo>
                <a:cubicBezTo>
                  <a:pt x="5930" y="17727"/>
                  <a:pt x="5919" y="17758"/>
                  <a:pt x="5919" y="17791"/>
                </a:cubicBezTo>
                <a:lnTo>
                  <a:pt x="5919" y="18399"/>
                </a:lnTo>
                <a:cubicBezTo>
                  <a:pt x="5919" y="18599"/>
                  <a:pt x="6178" y="18765"/>
                  <a:pt x="6510" y="18795"/>
                </a:cubicBezTo>
                <a:cubicBezTo>
                  <a:pt x="6431" y="18855"/>
                  <a:pt x="6382" y="18929"/>
                  <a:pt x="6382" y="19010"/>
                </a:cubicBezTo>
                <a:lnTo>
                  <a:pt x="6382" y="19541"/>
                </a:lnTo>
                <a:cubicBezTo>
                  <a:pt x="6382" y="19736"/>
                  <a:pt x="6656" y="19894"/>
                  <a:pt x="6993" y="19894"/>
                </a:cubicBezTo>
                <a:lnTo>
                  <a:pt x="7186" y="19894"/>
                </a:lnTo>
                <a:lnTo>
                  <a:pt x="7186" y="20380"/>
                </a:lnTo>
                <a:cubicBezTo>
                  <a:pt x="7186" y="20568"/>
                  <a:pt x="7454" y="20721"/>
                  <a:pt x="7780" y="20721"/>
                </a:cubicBezTo>
                <a:lnTo>
                  <a:pt x="8816" y="20721"/>
                </a:lnTo>
                <a:cubicBezTo>
                  <a:pt x="8925" y="21215"/>
                  <a:pt x="9771" y="21600"/>
                  <a:pt x="10800" y="21600"/>
                </a:cubicBezTo>
                <a:cubicBezTo>
                  <a:pt x="11829" y="21600"/>
                  <a:pt x="12675" y="21215"/>
                  <a:pt x="12784" y="20721"/>
                </a:cubicBezTo>
                <a:lnTo>
                  <a:pt x="13820" y="20721"/>
                </a:lnTo>
                <a:cubicBezTo>
                  <a:pt x="14146" y="20721"/>
                  <a:pt x="14414" y="20568"/>
                  <a:pt x="14414" y="20380"/>
                </a:cubicBezTo>
                <a:lnTo>
                  <a:pt x="14414" y="19894"/>
                </a:lnTo>
                <a:lnTo>
                  <a:pt x="14607" y="19894"/>
                </a:lnTo>
                <a:cubicBezTo>
                  <a:pt x="14944" y="19894"/>
                  <a:pt x="15218" y="19736"/>
                  <a:pt x="15218" y="19541"/>
                </a:cubicBezTo>
                <a:lnTo>
                  <a:pt x="15218" y="19010"/>
                </a:lnTo>
                <a:cubicBezTo>
                  <a:pt x="15218" y="18929"/>
                  <a:pt x="15169" y="18855"/>
                  <a:pt x="15090" y="18795"/>
                </a:cubicBezTo>
                <a:cubicBezTo>
                  <a:pt x="15422" y="18765"/>
                  <a:pt x="15681" y="18599"/>
                  <a:pt x="15681" y="18399"/>
                </a:cubicBezTo>
                <a:lnTo>
                  <a:pt x="15681" y="17791"/>
                </a:lnTo>
                <a:cubicBezTo>
                  <a:pt x="15681" y="17758"/>
                  <a:pt x="15670" y="17727"/>
                  <a:pt x="15657" y="17697"/>
                </a:cubicBezTo>
                <a:lnTo>
                  <a:pt x="5943" y="17697"/>
                </a:ln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019" name="Gloeilamp"/>
          <p:cNvSpPr/>
          <p:nvPr/>
        </p:nvSpPr>
        <p:spPr>
          <a:xfrm>
            <a:off x="51917" y="55960"/>
            <a:ext cx="416240" cy="721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6765" y="0"/>
                  <a:pt x="21600" y="2843"/>
                  <a:pt x="21600" y="6352"/>
                </a:cubicBezTo>
                <a:cubicBezTo>
                  <a:pt x="21600" y="7004"/>
                  <a:pt x="21433" y="7633"/>
                  <a:pt x="21123" y="8225"/>
                </a:cubicBezTo>
                <a:cubicBezTo>
                  <a:pt x="21123" y="8225"/>
                  <a:pt x="21123" y="8226"/>
                  <a:pt x="21123" y="8227"/>
                </a:cubicBezTo>
                <a:cubicBezTo>
                  <a:pt x="21109" y="8261"/>
                  <a:pt x="21073" y="8322"/>
                  <a:pt x="21021" y="8405"/>
                </a:cubicBezTo>
                <a:cubicBezTo>
                  <a:pt x="20907" y="8601"/>
                  <a:pt x="20778" y="8793"/>
                  <a:pt x="20634" y="8979"/>
                </a:cubicBezTo>
                <a:cubicBezTo>
                  <a:pt x="19377" y="10787"/>
                  <a:pt x="16161" y="15160"/>
                  <a:pt x="16160" y="16141"/>
                </a:cubicBezTo>
                <a:lnTo>
                  <a:pt x="15944" y="16902"/>
                </a:lnTo>
                <a:cubicBezTo>
                  <a:pt x="15944" y="16902"/>
                  <a:pt x="15904" y="16981"/>
                  <a:pt x="15783" y="17079"/>
                </a:cubicBezTo>
                <a:lnTo>
                  <a:pt x="5785" y="17079"/>
                </a:lnTo>
                <a:cubicBezTo>
                  <a:pt x="5664" y="16981"/>
                  <a:pt x="5624" y="16902"/>
                  <a:pt x="5624" y="16902"/>
                </a:cubicBezTo>
                <a:lnTo>
                  <a:pt x="5407" y="16141"/>
                </a:lnTo>
                <a:cubicBezTo>
                  <a:pt x="5407" y="14948"/>
                  <a:pt x="656" y="8742"/>
                  <a:pt x="448" y="8227"/>
                </a:cubicBezTo>
                <a:cubicBezTo>
                  <a:pt x="441" y="8211"/>
                  <a:pt x="445" y="8198"/>
                  <a:pt x="459" y="8188"/>
                </a:cubicBezTo>
                <a:cubicBezTo>
                  <a:pt x="162" y="7607"/>
                  <a:pt x="0" y="6990"/>
                  <a:pt x="0" y="6352"/>
                </a:cubicBezTo>
                <a:cubicBezTo>
                  <a:pt x="0" y="2843"/>
                  <a:pt x="4835" y="0"/>
                  <a:pt x="10800" y="0"/>
                </a:cubicBezTo>
                <a:close/>
                <a:moveTo>
                  <a:pt x="15657" y="17697"/>
                </a:moveTo>
                <a:cubicBezTo>
                  <a:pt x="15670" y="17727"/>
                  <a:pt x="15681" y="17758"/>
                  <a:pt x="15681" y="17791"/>
                </a:cubicBezTo>
                <a:lnTo>
                  <a:pt x="15681" y="18399"/>
                </a:lnTo>
                <a:cubicBezTo>
                  <a:pt x="15681" y="18599"/>
                  <a:pt x="15422" y="18765"/>
                  <a:pt x="15090" y="18795"/>
                </a:cubicBezTo>
                <a:cubicBezTo>
                  <a:pt x="15169" y="18855"/>
                  <a:pt x="15218" y="18929"/>
                  <a:pt x="15218" y="19010"/>
                </a:cubicBezTo>
                <a:lnTo>
                  <a:pt x="15218" y="19541"/>
                </a:lnTo>
                <a:cubicBezTo>
                  <a:pt x="15218" y="19736"/>
                  <a:pt x="14944" y="19894"/>
                  <a:pt x="14607" y="19894"/>
                </a:cubicBezTo>
                <a:lnTo>
                  <a:pt x="14414" y="19894"/>
                </a:lnTo>
                <a:lnTo>
                  <a:pt x="14414" y="20380"/>
                </a:lnTo>
                <a:cubicBezTo>
                  <a:pt x="14414" y="20568"/>
                  <a:pt x="14146" y="20721"/>
                  <a:pt x="13820" y="20721"/>
                </a:cubicBezTo>
                <a:lnTo>
                  <a:pt x="12784" y="20721"/>
                </a:lnTo>
                <a:cubicBezTo>
                  <a:pt x="12675" y="21215"/>
                  <a:pt x="11829" y="21600"/>
                  <a:pt x="10800" y="21600"/>
                </a:cubicBezTo>
                <a:cubicBezTo>
                  <a:pt x="9771" y="21600"/>
                  <a:pt x="8925" y="21215"/>
                  <a:pt x="8816" y="20721"/>
                </a:cubicBezTo>
                <a:lnTo>
                  <a:pt x="7780" y="20721"/>
                </a:lnTo>
                <a:cubicBezTo>
                  <a:pt x="7454" y="20721"/>
                  <a:pt x="7186" y="20568"/>
                  <a:pt x="7186" y="20380"/>
                </a:cubicBezTo>
                <a:lnTo>
                  <a:pt x="7186" y="19894"/>
                </a:lnTo>
                <a:lnTo>
                  <a:pt x="6993" y="19894"/>
                </a:lnTo>
                <a:cubicBezTo>
                  <a:pt x="6656" y="19894"/>
                  <a:pt x="6382" y="19736"/>
                  <a:pt x="6382" y="19541"/>
                </a:cubicBezTo>
                <a:lnTo>
                  <a:pt x="6382" y="19010"/>
                </a:lnTo>
                <a:cubicBezTo>
                  <a:pt x="6382" y="18929"/>
                  <a:pt x="6431" y="18855"/>
                  <a:pt x="6510" y="18795"/>
                </a:cubicBezTo>
                <a:cubicBezTo>
                  <a:pt x="6178" y="18765"/>
                  <a:pt x="5919" y="18599"/>
                  <a:pt x="5919" y="18399"/>
                </a:cubicBezTo>
                <a:lnTo>
                  <a:pt x="5919" y="17791"/>
                </a:lnTo>
                <a:cubicBezTo>
                  <a:pt x="5919" y="17758"/>
                  <a:pt x="5930" y="17727"/>
                  <a:pt x="5943" y="17697"/>
                </a:cubicBezTo>
                <a:lnTo>
                  <a:pt x="15657" y="17697"/>
                </a:lnTo>
                <a:close/>
              </a:path>
            </a:pathLst>
          </a:custGeom>
          <a:solidFill>
            <a:srgbClr val="3C3C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020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4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pic>
        <p:nvPicPr>
          <p:cNvPr id="1021" name="STUDIO.WHY wit (1).png" descr="STUDIO.WHY wit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84" y="5931719"/>
            <a:ext cx="1050146" cy="499467"/>
          </a:xfrm>
          <a:prstGeom prst="rect">
            <a:avLst/>
          </a:prstGeom>
          <a:ln w="12700">
            <a:miter lim="400000"/>
          </a:ln>
        </p:spPr>
      </p:pic>
      <p:sp>
        <p:nvSpPr>
          <p:cNvPr id="1022" name="Outside the box"/>
          <p:cNvSpPr txBox="1"/>
          <p:nvPr/>
        </p:nvSpPr>
        <p:spPr>
          <a:xfrm>
            <a:off x="4043233" y="1147049"/>
            <a:ext cx="4112379" cy="1297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80000"/>
              </a:lnSpc>
              <a:defRPr sz="10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/>
              <a:t>Outside the box</a:t>
            </a:r>
          </a:p>
        </p:txBody>
      </p:sp>
      <p:pic>
        <p:nvPicPr>
          <p:cNvPr id="1023" name="Groepeer" descr="Groepeer"/>
          <p:cNvPicPr>
            <a:picLocks noChangeAspect="1"/>
          </p:cNvPicPr>
          <p:nvPr/>
        </p:nvPicPr>
        <p:blipFill>
          <a:blip r:embed="rId3"/>
          <a:srcRect l="32780" t="59135" r="32206"/>
          <a:stretch>
            <a:fillRect/>
          </a:stretch>
        </p:blipFill>
        <p:spPr>
          <a:xfrm>
            <a:off x="3191614" y="2172434"/>
            <a:ext cx="5726365" cy="4229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hthoek"/>
          <p:cNvSpPr/>
          <p:nvPr/>
        </p:nvSpPr>
        <p:spPr>
          <a:xfrm>
            <a:off x="-126425" y="-93104"/>
            <a:ext cx="12362444" cy="7040319"/>
          </a:xfrm>
          <a:prstGeom prst="rect">
            <a:avLst/>
          </a:prstGeom>
          <a:solidFill>
            <a:srgbClr val="79CFD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grpSp>
        <p:nvGrpSpPr>
          <p:cNvPr id="1028" name="Groepeer"/>
          <p:cNvGrpSpPr/>
          <p:nvPr/>
        </p:nvGrpSpPr>
        <p:grpSpPr>
          <a:xfrm>
            <a:off x="6078237" y="3479251"/>
            <a:ext cx="1658599" cy="2875923"/>
            <a:chOff x="0" y="0"/>
            <a:chExt cx="3317196" cy="5751845"/>
          </a:xfrm>
        </p:grpSpPr>
        <p:sp>
          <p:nvSpPr>
            <p:cNvPr id="1026" name="Gloeilamp"/>
            <p:cNvSpPr/>
            <p:nvPr/>
          </p:nvSpPr>
          <p:spPr>
            <a:xfrm>
              <a:off x="-1" y="-1"/>
              <a:ext cx="3317198" cy="575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27" name="Vuur"/>
            <p:cNvSpPr/>
            <p:nvPr/>
          </p:nvSpPr>
          <p:spPr>
            <a:xfrm>
              <a:off x="728761" y="628107"/>
              <a:ext cx="1859619" cy="217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31" name="Groepeer"/>
          <p:cNvGrpSpPr/>
          <p:nvPr/>
        </p:nvGrpSpPr>
        <p:grpSpPr>
          <a:xfrm>
            <a:off x="10165617" y="3572204"/>
            <a:ext cx="2466720" cy="4277160"/>
            <a:chOff x="0" y="-1"/>
            <a:chExt cx="4933438" cy="8554318"/>
          </a:xfrm>
        </p:grpSpPr>
        <p:sp>
          <p:nvSpPr>
            <p:cNvPr id="1029" name="Gloeilamp"/>
            <p:cNvSpPr/>
            <p:nvPr/>
          </p:nvSpPr>
          <p:spPr>
            <a:xfrm>
              <a:off x="-1" y="-2"/>
              <a:ext cx="4933439" cy="855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30" name="Vuur"/>
            <p:cNvSpPr/>
            <p:nvPr/>
          </p:nvSpPr>
          <p:spPr>
            <a:xfrm>
              <a:off x="1083837" y="934140"/>
              <a:ext cx="2765680" cy="323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34" name="Groepeer"/>
          <p:cNvGrpSpPr/>
          <p:nvPr/>
        </p:nvGrpSpPr>
        <p:grpSpPr>
          <a:xfrm>
            <a:off x="5119420" y="2300566"/>
            <a:ext cx="952617" cy="1651786"/>
            <a:chOff x="0" y="-1"/>
            <a:chExt cx="1905231" cy="3303571"/>
          </a:xfrm>
        </p:grpSpPr>
        <p:sp>
          <p:nvSpPr>
            <p:cNvPr id="1032" name="Gloeilamp"/>
            <p:cNvSpPr/>
            <p:nvPr/>
          </p:nvSpPr>
          <p:spPr>
            <a:xfrm>
              <a:off x="0" y="-2"/>
              <a:ext cx="1905232" cy="3303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33" name="Vuur"/>
            <p:cNvSpPr/>
            <p:nvPr/>
          </p:nvSpPr>
          <p:spPr>
            <a:xfrm>
              <a:off x="418562" y="360752"/>
              <a:ext cx="1068074" cy="124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37" name="Groepeer"/>
          <p:cNvGrpSpPr/>
          <p:nvPr/>
        </p:nvGrpSpPr>
        <p:grpSpPr>
          <a:xfrm>
            <a:off x="8734262" y="2603108"/>
            <a:ext cx="952617" cy="1651786"/>
            <a:chOff x="0" y="-1"/>
            <a:chExt cx="1905231" cy="3303570"/>
          </a:xfrm>
        </p:grpSpPr>
        <p:sp>
          <p:nvSpPr>
            <p:cNvPr id="1035" name="Gloeilamp"/>
            <p:cNvSpPr/>
            <p:nvPr/>
          </p:nvSpPr>
          <p:spPr>
            <a:xfrm>
              <a:off x="0" y="-2"/>
              <a:ext cx="1905232" cy="3303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36" name="Vuur"/>
            <p:cNvSpPr/>
            <p:nvPr/>
          </p:nvSpPr>
          <p:spPr>
            <a:xfrm>
              <a:off x="418562" y="360752"/>
              <a:ext cx="1068074" cy="1249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40" name="Groepeer"/>
          <p:cNvGrpSpPr/>
          <p:nvPr/>
        </p:nvGrpSpPr>
        <p:grpSpPr>
          <a:xfrm>
            <a:off x="2335735" y="1728536"/>
            <a:ext cx="1961381" cy="3400929"/>
            <a:chOff x="0" y="0"/>
            <a:chExt cx="3922760" cy="6801856"/>
          </a:xfrm>
        </p:grpSpPr>
        <p:sp>
          <p:nvSpPr>
            <p:cNvPr id="1038" name="Gloeilamp"/>
            <p:cNvSpPr/>
            <p:nvPr/>
          </p:nvSpPr>
          <p:spPr>
            <a:xfrm>
              <a:off x="-1" y="-1"/>
              <a:ext cx="3922762" cy="6801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39" name="Vuur"/>
            <p:cNvSpPr/>
            <p:nvPr/>
          </p:nvSpPr>
          <p:spPr>
            <a:xfrm>
              <a:off x="861797" y="742769"/>
              <a:ext cx="2199098" cy="2572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43" name="Groepeer"/>
          <p:cNvGrpSpPr/>
          <p:nvPr/>
        </p:nvGrpSpPr>
        <p:grpSpPr>
          <a:xfrm>
            <a:off x="697674" y="1621474"/>
            <a:ext cx="705834" cy="1223874"/>
            <a:chOff x="-1" y="0"/>
            <a:chExt cx="1411666" cy="2447747"/>
          </a:xfrm>
        </p:grpSpPr>
        <p:sp>
          <p:nvSpPr>
            <p:cNvPr id="1041" name="Gloeilamp"/>
            <p:cNvSpPr/>
            <p:nvPr/>
          </p:nvSpPr>
          <p:spPr>
            <a:xfrm>
              <a:off x="-2" y="0"/>
              <a:ext cx="1411668" cy="244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42" name="Vuur"/>
            <p:cNvSpPr/>
            <p:nvPr/>
          </p:nvSpPr>
          <p:spPr>
            <a:xfrm>
              <a:off x="310130" y="267296"/>
              <a:ext cx="791380" cy="92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46" name="Groepeer"/>
          <p:cNvGrpSpPr/>
          <p:nvPr/>
        </p:nvGrpSpPr>
        <p:grpSpPr>
          <a:xfrm>
            <a:off x="237049" y="282223"/>
            <a:ext cx="443130" cy="768363"/>
            <a:chOff x="0" y="-1"/>
            <a:chExt cx="886258" cy="1536724"/>
          </a:xfrm>
        </p:grpSpPr>
        <p:sp>
          <p:nvSpPr>
            <p:cNvPr id="1044" name="Gloeilamp"/>
            <p:cNvSpPr/>
            <p:nvPr/>
          </p:nvSpPr>
          <p:spPr>
            <a:xfrm>
              <a:off x="-1" y="-2"/>
              <a:ext cx="886260" cy="153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45" name="Vuur"/>
            <p:cNvSpPr/>
            <p:nvPr/>
          </p:nvSpPr>
          <p:spPr>
            <a:xfrm>
              <a:off x="194702" y="167811"/>
              <a:ext cx="496838" cy="581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49" name="Groepeer"/>
          <p:cNvGrpSpPr/>
          <p:nvPr/>
        </p:nvGrpSpPr>
        <p:grpSpPr>
          <a:xfrm>
            <a:off x="829027" y="-4009"/>
            <a:ext cx="324235" cy="562205"/>
            <a:chOff x="0" y="0"/>
            <a:chExt cx="648468" cy="1124408"/>
          </a:xfrm>
        </p:grpSpPr>
        <p:sp>
          <p:nvSpPr>
            <p:cNvPr id="1047" name="Gloeilamp"/>
            <p:cNvSpPr/>
            <p:nvPr/>
          </p:nvSpPr>
          <p:spPr>
            <a:xfrm>
              <a:off x="-1" y="-1"/>
              <a:ext cx="648470" cy="112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48" name="Vuur"/>
            <p:cNvSpPr/>
            <p:nvPr/>
          </p:nvSpPr>
          <p:spPr>
            <a:xfrm>
              <a:off x="142462" y="122786"/>
              <a:ext cx="363534" cy="42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52" name="Groepeer"/>
          <p:cNvGrpSpPr/>
          <p:nvPr/>
        </p:nvGrpSpPr>
        <p:grpSpPr>
          <a:xfrm>
            <a:off x="428043" y="3292133"/>
            <a:ext cx="1245097" cy="2158931"/>
            <a:chOff x="0" y="-1"/>
            <a:chExt cx="2490191" cy="4317860"/>
          </a:xfrm>
        </p:grpSpPr>
        <p:sp>
          <p:nvSpPr>
            <p:cNvPr id="1050" name="Gloeilamp"/>
            <p:cNvSpPr/>
            <p:nvPr/>
          </p:nvSpPr>
          <p:spPr>
            <a:xfrm>
              <a:off x="0" y="-2"/>
              <a:ext cx="2490193" cy="431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51" name="Vuur"/>
            <p:cNvSpPr/>
            <p:nvPr/>
          </p:nvSpPr>
          <p:spPr>
            <a:xfrm>
              <a:off x="547073" y="471514"/>
              <a:ext cx="1396002" cy="1632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55" name="Groepeer"/>
          <p:cNvGrpSpPr/>
          <p:nvPr/>
        </p:nvGrpSpPr>
        <p:grpSpPr>
          <a:xfrm>
            <a:off x="5783216" y="436024"/>
            <a:ext cx="543164" cy="941817"/>
            <a:chOff x="0" y="0"/>
            <a:chExt cx="1086327" cy="1883631"/>
          </a:xfrm>
        </p:grpSpPr>
        <p:sp>
          <p:nvSpPr>
            <p:cNvPr id="1053" name="Gloeilamp"/>
            <p:cNvSpPr/>
            <p:nvPr/>
          </p:nvSpPr>
          <p:spPr>
            <a:xfrm>
              <a:off x="-1" y="-1"/>
              <a:ext cx="1086329" cy="188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54" name="Vuur"/>
            <p:cNvSpPr/>
            <p:nvPr/>
          </p:nvSpPr>
          <p:spPr>
            <a:xfrm>
              <a:off x="238656" y="205694"/>
              <a:ext cx="608996" cy="71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58" name="Groepeer"/>
          <p:cNvGrpSpPr/>
          <p:nvPr/>
        </p:nvGrpSpPr>
        <p:grpSpPr>
          <a:xfrm>
            <a:off x="7945529" y="1407363"/>
            <a:ext cx="644448" cy="1117437"/>
            <a:chOff x="0" y="-1"/>
            <a:chExt cx="1288894" cy="2234872"/>
          </a:xfrm>
        </p:grpSpPr>
        <p:sp>
          <p:nvSpPr>
            <p:cNvPr id="1056" name="Gloeilamp"/>
            <p:cNvSpPr/>
            <p:nvPr/>
          </p:nvSpPr>
          <p:spPr>
            <a:xfrm>
              <a:off x="-1" y="-2"/>
              <a:ext cx="1288896" cy="2234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57" name="Vuur"/>
            <p:cNvSpPr/>
            <p:nvPr/>
          </p:nvSpPr>
          <p:spPr>
            <a:xfrm>
              <a:off x="283159" y="244049"/>
              <a:ext cx="722555" cy="845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61" name="Groepeer"/>
          <p:cNvGrpSpPr/>
          <p:nvPr/>
        </p:nvGrpSpPr>
        <p:grpSpPr>
          <a:xfrm>
            <a:off x="10769931" y="1495174"/>
            <a:ext cx="543165" cy="941817"/>
            <a:chOff x="0" y="0"/>
            <a:chExt cx="1086327" cy="1883631"/>
          </a:xfrm>
        </p:grpSpPr>
        <p:sp>
          <p:nvSpPr>
            <p:cNvPr id="1059" name="Gloeilamp"/>
            <p:cNvSpPr/>
            <p:nvPr/>
          </p:nvSpPr>
          <p:spPr>
            <a:xfrm>
              <a:off x="-1" y="-1"/>
              <a:ext cx="1086329" cy="188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60" name="Vuur"/>
            <p:cNvSpPr/>
            <p:nvPr/>
          </p:nvSpPr>
          <p:spPr>
            <a:xfrm>
              <a:off x="238656" y="205694"/>
              <a:ext cx="608996" cy="71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64" name="Groepeer"/>
          <p:cNvGrpSpPr/>
          <p:nvPr/>
        </p:nvGrpSpPr>
        <p:grpSpPr>
          <a:xfrm>
            <a:off x="3699275" y="49413"/>
            <a:ext cx="324235" cy="562205"/>
            <a:chOff x="0" y="0"/>
            <a:chExt cx="648468" cy="1124408"/>
          </a:xfrm>
        </p:grpSpPr>
        <p:sp>
          <p:nvSpPr>
            <p:cNvPr id="1062" name="Gloeilamp"/>
            <p:cNvSpPr/>
            <p:nvPr/>
          </p:nvSpPr>
          <p:spPr>
            <a:xfrm>
              <a:off x="-1" y="-1"/>
              <a:ext cx="648470" cy="112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63" name="Vuur"/>
            <p:cNvSpPr/>
            <p:nvPr/>
          </p:nvSpPr>
          <p:spPr>
            <a:xfrm>
              <a:off x="142462" y="122786"/>
              <a:ext cx="363534" cy="42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67" name="Groepeer"/>
          <p:cNvGrpSpPr/>
          <p:nvPr/>
        </p:nvGrpSpPr>
        <p:grpSpPr>
          <a:xfrm>
            <a:off x="4109696" y="-152339"/>
            <a:ext cx="324236" cy="562205"/>
            <a:chOff x="0" y="0"/>
            <a:chExt cx="648470" cy="1124408"/>
          </a:xfrm>
        </p:grpSpPr>
        <p:sp>
          <p:nvSpPr>
            <p:cNvPr id="1065" name="Gloeilamp"/>
            <p:cNvSpPr/>
            <p:nvPr/>
          </p:nvSpPr>
          <p:spPr>
            <a:xfrm>
              <a:off x="-1" y="0"/>
              <a:ext cx="648471" cy="112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66" name="Vuur"/>
            <p:cNvSpPr/>
            <p:nvPr/>
          </p:nvSpPr>
          <p:spPr>
            <a:xfrm>
              <a:off x="142462" y="122786"/>
              <a:ext cx="363535" cy="42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70" name="Groepeer"/>
          <p:cNvGrpSpPr/>
          <p:nvPr/>
        </p:nvGrpSpPr>
        <p:grpSpPr>
          <a:xfrm>
            <a:off x="11536990" y="-4009"/>
            <a:ext cx="324235" cy="562205"/>
            <a:chOff x="0" y="0"/>
            <a:chExt cx="648468" cy="1124408"/>
          </a:xfrm>
        </p:grpSpPr>
        <p:sp>
          <p:nvSpPr>
            <p:cNvPr id="1068" name="Gloeilamp"/>
            <p:cNvSpPr/>
            <p:nvPr/>
          </p:nvSpPr>
          <p:spPr>
            <a:xfrm>
              <a:off x="-1" y="-1"/>
              <a:ext cx="648470" cy="112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69" name="Vuur"/>
            <p:cNvSpPr/>
            <p:nvPr/>
          </p:nvSpPr>
          <p:spPr>
            <a:xfrm>
              <a:off x="142462" y="122786"/>
              <a:ext cx="363534" cy="42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73" name="Groepeer"/>
          <p:cNvGrpSpPr/>
          <p:nvPr/>
        </p:nvGrpSpPr>
        <p:grpSpPr>
          <a:xfrm>
            <a:off x="8359538" y="-271494"/>
            <a:ext cx="324235" cy="562205"/>
            <a:chOff x="0" y="0"/>
            <a:chExt cx="648468" cy="1124408"/>
          </a:xfrm>
        </p:grpSpPr>
        <p:sp>
          <p:nvSpPr>
            <p:cNvPr id="1071" name="Gloeilamp"/>
            <p:cNvSpPr/>
            <p:nvPr/>
          </p:nvSpPr>
          <p:spPr>
            <a:xfrm>
              <a:off x="-1" y="0"/>
              <a:ext cx="648470" cy="112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72" name="Vuur"/>
            <p:cNvSpPr/>
            <p:nvPr/>
          </p:nvSpPr>
          <p:spPr>
            <a:xfrm>
              <a:off x="142462" y="122786"/>
              <a:ext cx="363534" cy="42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grpSp>
        <p:nvGrpSpPr>
          <p:cNvPr id="1076" name="Groepeer"/>
          <p:cNvGrpSpPr/>
          <p:nvPr/>
        </p:nvGrpSpPr>
        <p:grpSpPr>
          <a:xfrm>
            <a:off x="2114831" y="5615446"/>
            <a:ext cx="2403190" cy="4166998"/>
            <a:chOff x="0" y="0"/>
            <a:chExt cx="4806377" cy="8333995"/>
          </a:xfrm>
        </p:grpSpPr>
        <p:sp>
          <p:nvSpPr>
            <p:cNvPr id="1074" name="Gloeilamp"/>
            <p:cNvSpPr/>
            <p:nvPr/>
          </p:nvSpPr>
          <p:spPr>
            <a:xfrm>
              <a:off x="-1" y="-1"/>
              <a:ext cx="4806379" cy="833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2843"/>
                    <a:pt x="0" y="6352"/>
                  </a:cubicBezTo>
                  <a:cubicBezTo>
                    <a:pt x="0" y="7004"/>
                    <a:pt x="167" y="7633"/>
                    <a:pt x="477" y="8225"/>
                  </a:cubicBezTo>
                  <a:cubicBezTo>
                    <a:pt x="477" y="8225"/>
                    <a:pt x="477" y="8226"/>
                    <a:pt x="477" y="8227"/>
                  </a:cubicBezTo>
                  <a:cubicBezTo>
                    <a:pt x="491" y="8261"/>
                    <a:pt x="527" y="8322"/>
                    <a:pt x="579" y="8405"/>
                  </a:cubicBezTo>
                  <a:cubicBezTo>
                    <a:pt x="693" y="8601"/>
                    <a:pt x="822" y="8793"/>
                    <a:pt x="966" y="8979"/>
                  </a:cubicBezTo>
                  <a:cubicBezTo>
                    <a:pt x="2223" y="10787"/>
                    <a:pt x="5439" y="15160"/>
                    <a:pt x="5440" y="16141"/>
                  </a:cubicBezTo>
                  <a:lnTo>
                    <a:pt x="5656" y="16902"/>
                  </a:lnTo>
                  <a:cubicBezTo>
                    <a:pt x="5656" y="16902"/>
                    <a:pt x="5696" y="16981"/>
                    <a:pt x="5817" y="17079"/>
                  </a:cubicBezTo>
                  <a:lnTo>
                    <a:pt x="15815" y="17079"/>
                  </a:lnTo>
                  <a:cubicBezTo>
                    <a:pt x="15936" y="16981"/>
                    <a:pt x="15976" y="16902"/>
                    <a:pt x="15976" y="16902"/>
                  </a:cubicBezTo>
                  <a:lnTo>
                    <a:pt x="16193" y="16141"/>
                  </a:lnTo>
                  <a:cubicBezTo>
                    <a:pt x="16193" y="14948"/>
                    <a:pt x="20944" y="8742"/>
                    <a:pt x="21152" y="8227"/>
                  </a:cubicBezTo>
                  <a:cubicBezTo>
                    <a:pt x="21159" y="8211"/>
                    <a:pt x="21155" y="8198"/>
                    <a:pt x="21141" y="8188"/>
                  </a:cubicBezTo>
                  <a:cubicBezTo>
                    <a:pt x="21438" y="7607"/>
                    <a:pt x="21600" y="6990"/>
                    <a:pt x="21600" y="6352"/>
                  </a:cubicBezTo>
                  <a:cubicBezTo>
                    <a:pt x="21600" y="2843"/>
                    <a:pt x="16765" y="0"/>
                    <a:pt x="10800" y="0"/>
                  </a:cubicBezTo>
                  <a:close/>
                  <a:moveTo>
                    <a:pt x="5943" y="17697"/>
                  </a:moveTo>
                  <a:cubicBezTo>
                    <a:pt x="5930" y="17727"/>
                    <a:pt x="5919" y="17758"/>
                    <a:pt x="5919" y="17791"/>
                  </a:cubicBezTo>
                  <a:lnTo>
                    <a:pt x="5919" y="18399"/>
                  </a:lnTo>
                  <a:cubicBezTo>
                    <a:pt x="5919" y="18599"/>
                    <a:pt x="6178" y="18765"/>
                    <a:pt x="6510" y="18795"/>
                  </a:cubicBezTo>
                  <a:cubicBezTo>
                    <a:pt x="6431" y="18855"/>
                    <a:pt x="6382" y="18929"/>
                    <a:pt x="6382" y="19010"/>
                  </a:cubicBezTo>
                  <a:lnTo>
                    <a:pt x="6382" y="19541"/>
                  </a:lnTo>
                  <a:cubicBezTo>
                    <a:pt x="6382" y="19736"/>
                    <a:pt x="6656" y="19894"/>
                    <a:pt x="6993" y="19894"/>
                  </a:cubicBezTo>
                  <a:lnTo>
                    <a:pt x="7186" y="19894"/>
                  </a:lnTo>
                  <a:lnTo>
                    <a:pt x="7186" y="20380"/>
                  </a:lnTo>
                  <a:cubicBezTo>
                    <a:pt x="7186" y="20568"/>
                    <a:pt x="7454" y="20721"/>
                    <a:pt x="7780" y="20721"/>
                  </a:cubicBezTo>
                  <a:lnTo>
                    <a:pt x="8816" y="20721"/>
                  </a:lnTo>
                  <a:cubicBezTo>
                    <a:pt x="8925" y="21215"/>
                    <a:pt x="9771" y="21600"/>
                    <a:pt x="10800" y="21600"/>
                  </a:cubicBezTo>
                  <a:cubicBezTo>
                    <a:pt x="11829" y="21600"/>
                    <a:pt x="12675" y="21215"/>
                    <a:pt x="12784" y="20721"/>
                  </a:cubicBezTo>
                  <a:lnTo>
                    <a:pt x="13820" y="20721"/>
                  </a:lnTo>
                  <a:cubicBezTo>
                    <a:pt x="14146" y="20721"/>
                    <a:pt x="14414" y="20568"/>
                    <a:pt x="14414" y="20380"/>
                  </a:cubicBezTo>
                  <a:lnTo>
                    <a:pt x="14414" y="19894"/>
                  </a:lnTo>
                  <a:lnTo>
                    <a:pt x="14607" y="19894"/>
                  </a:lnTo>
                  <a:cubicBezTo>
                    <a:pt x="14944" y="19894"/>
                    <a:pt x="15218" y="19736"/>
                    <a:pt x="15218" y="19541"/>
                  </a:cubicBezTo>
                  <a:lnTo>
                    <a:pt x="15218" y="19010"/>
                  </a:lnTo>
                  <a:cubicBezTo>
                    <a:pt x="15218" y="18929"/>
                    <a:pt x="15169" y="18855"/>
                    <a:pt x="15090" y="18795"/>
                  </a:cubicBezTo>
                  <a:cubicBezTo>
                    <a:pt x="15422" y="18765"/>
                    <a:pt x="15681" y="18599"/>
                    <a:pt x="15681" y="18399"/>
                  </a:cubicBezTo>
                  <a:lnTo>
                    <a:pt x="15681" y="17791"/>
                  </a:lnTo>
                  <a:cubicBezTo>
                    <a:pt x="15681" y="17758"/>
                    <a:pt x="15670" y="17727"/>
                    <a:pt x="15657" y="17697"/>
                  </a:cubicBezTo>
                  <a:lnTo>
                    <a:pt x="5943" y="17697"/>
                  </a:lnTo>
                  <a:close/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>
              <a:outerShdw blurRad="3556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  <p:sp>
          <p:nvSpPr>
            <p:cNvPr id="1075" name="Vuur"/>
            <p:cNvSpPr/>
            <p:nvPr/>
          </p:nvSpPr>
          <p:spPr>
            <a:xfrm>
              <a:off x="1055921" y="910080"/>
              <a:ext cx="2694453" cy="315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8" h="21600" extrusionOk="0">
                  <a:moveTo>
                    <a:pt x="11239" y="0"/>
                  </a:moveTo>
                  <a:cubicBezTo>
                    <a:pt x="2970" y="4003"/>
                    <a:pt x="2989" y="11005"/>
                    <a:pt x="3722" y="14791"/>
                  </a:cubicBezTo>
                  <a:cubicBezTo>
                    <a:pt x="2739" y="13911"/>
                    <a:pt x="1717" y="12459"/>
                    <a:pt x="1372" y="10120"/>
                  </a:cubicBezTo>
                  <a:cubicBezTo>
                    <a:pt x="-1043" y="14091"/>
                    <a:pt x="-153" y="18364"/>
                    <a:pt x="3127" y="21600"/>
                  </a:cubicBezTo>
                  <a:cubicBezTo>
                    <a:pt x="4667" y="20445"/>
                    <a:pt x="8635" y="16716"/>
                    <a:pt x="8134" y="10564"/>
                  </a:cubicBezTo>
                  <a:cubicBezTo>
                    <a:pt x="10070" y="11636"/>
                    <a:pt x="11307" y="14756"/>
                    <a:pt x="11441" y="17747"/>
                  </a:cubicBezTo>
                  <a:cubicBezTo>
                    <a:pt x="12400" y="16981"/>
                    <a:pt x="13309" y="15598"/>
                    <a:pt x="13699" y="14116"/>
                  </a:cubicBezTo>
                  <a:cubicBezTo>
                    <a:pt x="15274" y="15860"/>
                    <a:pt x="16001" y="18709"/>
                    <a:pt x="15599" y="21600"/>
                  </a:cubicBezTo>
                  <a:cubicBezTo>
                    <a:pt x="15613" y="21600"/>
                    <a:pt x="15624" y="21600"/>
                    <a:pt x="15637" y="21600"/>
                  </a:cubicBezTo>
                  <a:cubicBezTo>
                    <a:pt x="20557" y="18093"/>
                    <a:pt x="19757" y="8611"/>
                    <a:pt x="13922" y="5682"/>
                  </a:cubicBezTo>
                  <a:cubicBezTo>
                    <a:pt x="14632" y="7271"/>
                    <a:pt x="14621" y="8912"/>
                    <a:pt x="14346" y="10290"/>
                  </a:cubicBezTo>
                  <a:cubicBezTo>
                    <a:pt x="12223" y="8105"/>
                    <a:pt x="9861" y="5847"/>
                    <a:pt x="11239" y="0"/>
                  </a:cubicBezTo>
                  <a:close/>
                </a:path>
              </a:pathLst>
            </a:custGeom>
            <a:solidFill>
              <a:srgbClr val="79C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/>
            </a:p>
          </p:txBody>
        </p:sp>
      </p:grpSp>
      <p:sp>
        <p:nvSpPr>
          <p:cNvPr id="1077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400" b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pic>
        <p:nvPicPr>
          <p:cNvPr id="1078" name="STUDIO.WHY wit (1).png" descr="STUDIO.WHY wit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84" y="5931719"/>
            <a:ext cx="1050146" cy="499467"/>
          </a:xfrm>
          <a:prstGeom prst="rect">
            <a:avLst/>
          </a:prstGeom>
          <a:ln w="12700">
            <a:miter lim="400000"/>
          </a:ln>
        </p:spPr>
      </p:pic>
      <p:sp>
        <p:nvSpPr>
          <p:cNvPr id="1079" name="Crazy ideas"/>
          <p:cNvSpPr txBox="1"/>
          <p:nvPr/>
        </p:nvSpPr>
        <p:spPr>
          <a:xfrm>
            <a:off x="4043233" y="1454826"/>
            <a:ext cx="4112379" cy="682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80000"/>
              </a:lnSpc>
              <a:defRPr sz="10000" b="0">
                <a:solidFill>
                  <a:srgbClr val="FFFFFF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5000"/>
              <a:t>Crazy ideas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Cirkel"/>
          <p:cNvSpPr/>
          <p:nvPr/>
        </p:nvSpPr>
        <p:spPr>
          <a:xfrm>
            <a:off x="2139316" y="1445915"/>
            <a:ext cx="3776370" cy="3776370"/>
          </a:xfrm>
          <a:prstGeom prst="ellipse">
            <a:avLst/>
          </a:prstGeom>
          <a:solidFill>
            <a:srgbClr val="CDCD28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pic>
        <p:nvPicPr>
          <p:cNvPr id="1082" name="Lijn" descr="Lij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07259">
            <a:off x="1437935" y="2089572"/>
            <a:ext cx="4476730" cy="13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3" name="Lijn" descr="Lij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432846">
            <a:off x="1269651" y="4251533"/>
            <a:ext cx="4813297" cy="133352"/>
          </a:xfrm>
          <a:prstGeom prst="rect">
            <a:avLst/>
          </a:prstGeom>
          <a:ln w="12700">
            <a:miter lim="400000"/>
          </a:ln>
        </p:spPr>
      </p:pic>
      <p:sp>
        <p:nvSpPr>
          <p:cNvPr id="1084" name="Creëer ideeën"/>
          <p:cNvSpPr txBox="1"/>
          <p:nvPr/>
        </p:nvSpPr>
        <p:spPr>
          <a:xfrm>
            <a:off x="2583444" y="2769417"/>
            <a:ext cx="3201832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>
            <a:lvl1pPr>
              <a:lnSpc>
                <a:spcPct val="80000"/>
              </a:lnSpc>
              <a:defRPr sz="8000" b="0">
                <a:solidFill>
                  <a:srgbClr val="3C3C3C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4000"/>
              <a:t>Creëer ideeën</a:t>
            </a:r>
          </a:p>
        </p:txBody>
      </p:sp>
      <p:pic>
        <p:nvPicPr>
          <p:cNvPr id="1085" name="Lijn" descr="Lijn"/>
          <p:cNvPicPr>
            <a:picLocks noChangeAspect="1"/>
          </p:cNvPicPr>
          <p:nvPr/>
        </p:nvPicPr>
        <p:blipFill>
          <a:blip r:embed="rId5">
            <a:alphaModFix amt="49822"/>
          </a:blip>
          <a:stretch>
            <a:fillRect/>
          </a:stretch>
        </p:blipFill>
        <p:spPr>
          <a:xfrm rot="5400000">
            <a:off x="3076590" y="3295998"/>
            <a:ext cx="5925697" cy="76202"/>
          </a:xfrm>
          <a:prstGeom prst="rect">
            <a:avLst/>
          </a:prstGeom>
          <a:ln w="12700">
            <a:miter lim="400000"/>
          </a:ln>
        </p:spPr>
      </p:pic>
      <p:sp>
        <p:nvSpPr>
          <p:cNvPr id="1086" name="Maak keuzes"/>
          <p:cNvSpPr txBox="1"/>
          <p:nvPr/>
        </p:nvSpPr>
        <p:spPr>
          <a:xfrm>
            <a:off x="6479449" y="2769417"/>
            <a:ext cx="3201831" cy="1430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>
            <a:normAutofit/>
          </a:bodyPr>
          <a:lstStyle>
            <a:lvl1pPr>
              <a:lnSpc>
                <a:spcPct val="80000"/>
              </a:lnSpc>
              <a:defRPr sz="8000" b="0">
                <a:solidFill>
                  <a:srgbClr val="3C3C3C"/>
                </a:solidFill>
                <a:latin typeface="Antonio Bold"/>
                <a:ea typeface="Antonio Bold"/>
                <a:cs typeface="Antonio Bold"/>
                <a:sym typeface="Antonio Bold"/>
              </a:defRPr>
            </a:lvl1pPr>
          </a:lstStyle>
          <a:p>
            <a:r>
              <a:rPr sz="4000"/>
              <a:t>Maak keuzes</a:t>
            </a:r>
          </a:p>
        </p:txBody>
      </p:sp>
      <p:pic>
        <p:nvPicPr>
          <p:cNvPr id="1087" name="Lijn" descr="Lij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92742">
            <a:off x="6202871" y="2044038"/>
            <a:ext cx="4476730" cy="133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8" name="Lijn" descr="Lij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67153">
            <a:off x="6034587" y="4205999"/>
            <a:ext cx="4813297" cy="133352"/>
          </a:xfrm>
          <a:prstGeom prst="rect">
            <a:avLst/>
          </a:prstGeom>
          <a:ln w="12700">
            <a:miter lim="400000"/>
          </a:ln>
        </p:spPr>
      </p:pic>
      <p:sp>
        <p:nvSpPr>
          <p:cNvPr id="1089" name="Rechthoek"/>
          <p:cNvSpPr/>
          <p:nvPr/>
        </p:nvSpPr>
        <p:spPr>
          <a:xfrm>
            <a:off x="296888" y="264008"/>
            <a:ext cx="11598224" cy="6329985"/>
          </a:xfrm>
          <a:prstGeom prst="rect">
            <a:avLst/>
          </a:prstGeom>
          <a:ln w="25400"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400" b="0">
                <a:solidFill>
                  <a:srgbClr val="53585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700"/>
          </a:p>
        </p:txBody>
      </p:sp>
      <p:pic>
        <p:nvPicPr>
          <p:cNvPr id="1090" name="STUDIO.WHY zwart.ai" descr="STUDIO.WHY zwart.ai"/>
          <p:cNvPicPr>
            <a:picLocks noChangeAspect="1"/>
          </p:cNvPicPr>
          <p:nvPr/>
        </p:nvPicPr>
        <p:blipFill>
          <a:blip r:embed="rId6">
            <a:alphaModFix amt="92000"/>
          </a:blip>
          <a:stretch>
            <a:fillRect/>
          </a:stretch>
        </p:blipFill>
        <p:spPr>
          <a:xfrm>
            <a:off x="488191" y="5931719"/>
            <a:ext cx="1049919" cy="4994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21880 0.000000" pathEditMode="relative">
                                      <p:cBhvr>
                                        <p:cTn id="12" dur="20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309544" y="222240"/>
            <a:ext cx="789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2122 SVT LA2 Trends en ontwikkelingen CE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09544" y="925670"/>
            <a:ext cx="4943772" cy="13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Leerdoel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kunt onderzoek doen naar de maatschappelijke trends en ontwikkelingen op het gebied van afval en reststromen in de stad.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kunt voorbeelden geven van trends en ontwikkelingen (T&amp;O) op het gebied van afval en reststromen in de stad.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04628" y="2377389"/>
            <a:ext cx="4943772" cy="907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Product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verslag met daarin per maatschappelijke uitdaging minimaal 2 uitgewerkte T&amp;O onderbouwd met actuele en betrouwbare bronnen. 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304628" y="3516662"/>
            <a:ext cx="4943772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  <a:tab pos="116363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Stappen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			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In totaal ga je op zoek naar minimaal 6 T&amp;O op het gebied van afval en reststromen in de stad.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Koppel de 6 T&amp;O op het gebied van 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afval en reststromen in de stad 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aan de uitdagingen/problemen van de stad van de toekomst.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Onderbouw de T&amp;O met actuele en betrouwbare bronnen.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Beschrijf per T&amp;O waarom het belangrijk is voor de stad van de toekomst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Denk hierbij aan de behandelde thema’s zoals ‘robotisering’, ‘de 4e Industriële Revolutie’ en ‘The Internet of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Things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’.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026476" y="3597424"/>
            <a:ext cx="4570157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Bronnen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3"/>
              </a:rPr>
              <a:t>https://www.change.inc/circulaire-economie/trends-en-ontwikkelingen-voor-de-circulaire-economie-in-2022-37514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4"/>
              </a:rPr>
              <a:t>https://www.circulairondernemen.nl/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026476" y="2573447"/>
            <a:ext cx="457015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Bijeenkomsten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Bijeenkomsten specialisatie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Bijeenkomsten 4e Industriële Revolutie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026476" y="925670"/>
            <a:ext cx="4570157" cy="1508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Samenwerking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pitchFamily="36" charset="0"/>
                <a:ea typeface="+mn-ea"/>
                <a:cs typeface="ＭＳ Ｐゴシック" pitchFamily="36" charset="-128"/>
              </a:rPr>
              <a:t>		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Deze opdracht maak je alleen.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Plaats je product op Teams.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Bekijk leerproducten van anderen en geef feedback tijdens feedback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friends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Deadline product: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18-03-2022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Feedback 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friends bijeenkomst: </a:t>
            </a:r>
            <a:r>
              <a:rPr kumimoji="0" lang="nl-NL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24-03-2022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5"/>
          <a:srcRect l="21805" r="10840"/>
          <a:stretch/>
        </p:blipFill>
        <p:spPr>
          <a:xfrm>
            <a:off x="746955" y="899590"/>
            <a:ext cx="385812" cy="531573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30" y="2421220"/>
            <a:ext cx="263290" cy="321303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478" y="3516662"/>
            <a:ext cx="266283" cy="416301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833" y="925670"/>
            <a:ext cx="385812" cy="263054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6882" y="3611245"/>
            <a:ext cx="299225" cy="290796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6575370" y="2573447"/>
            <a:ext cx="300737" cy="290796"/>
          </a:xfrm>
          <a:prstGeom prst="rect">
            <a:avLst/>
          </a:prstGeom>
        </p:spPr>
      </p:pic>
      <p:sp>
        <p:nvSpPr>
          <p:cNvPr id="3" name="AutoShape 10" descr="Gemeente: sociaal domein | Conspect | Business Intelligence">
            <a:extLst>
              <a:ext uri="{FF2B5EF4-FFF2-40B4-BE49-F238E27FC236}">
                <a16:creationId xmlns:a16="http://schemas.microsoft.com/office/drawing/2014/main" id="{77FE9969-81E7-45CF-91A9-04D8362118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8" name="Picture 14" descr="Circulaire Economie, laten we de lineaire economie achter ons?">
            <a:extLst>
              <a:ext uri="{FF2B5EF4-FFF2-40B4-BE49-F238E27FC236}">
                <a16:creationId xmlns:a16="http://schemas.microsoft.com/office/drawing/2014/main" id="{0394212F-4C55-4318-9678-491A6BAD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33" y="4939236"/>
            <a:ext cx="2298962" cy="114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1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 dirty="0"/>
              <a:t>Uitdagingen van overbevolking</a:t>
            </a:r>
          </a:p>
        </p:txBody>
      </p:sp>
      <p:pic>
        <p:nvPicPr>
          <p:cNvPr id="2050" name="Picture 2" descr="2019 revision – world population growth 1700 2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57" y="1536059"/>
            <a:ext cx="6919686" cy="492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48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3F87D55-146B-461D-9970-A6981A4F80CA}"/>
              </a:ext>
            </a:extLst>
          </p:cNvPr>
          <p:cNvSpPr txBox="1"/>
          <p:nvPr/>
        </p:nvSpPr>
        <p:spPr>
          <a:xfrm>
            <a:off x="3378740" y="909696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Best Practice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215011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i="1"/>
              <a:t>Uitdagingen van overbevolking</a:t>
            </a:r>
            <a:endParaRPr lang="nl-NL" b="1" i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832959-C9ED-4D7A-BAE9-2364B6A64B5A}"/>
              </a:ext>
            </a:extLst>
          </p:cNvPr>
          <p:cNvSpPr txBox="1"/>
          <p:nvPr/>
        </p:nvSpPr>
        <p:spPr>
          <a:xfrm>
            <a:off x="1518407" y="1686187"/>
            <a:ext cx="786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>
                <a:solidFill>
                  <a:srgbClr val="0070C0"/>
                </a:solidFill>
              </a:rPr>
              <a:t>Uitputting van natuurlijke grondstoffen</a:t>
            </a:r>
          </a:p>
          <a:p>
            <a:pPr marL="342900" indent="-342900">
              <a:buFont typeface="+mj-lt"/>
              <a:buAutoNum type="arabicPeriod"/>
            </a:pPr>
            <a:endParaRPr lang="nl-NL">
              <a:solidFill>
                <a:srgbClr val="0070C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693D4FC-3058-4E41-A218-F6674806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98" y="2209968"/>
            <a:ext cx="5451203" cy="43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9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nine planetary boundaries - Stockholm Resilience Centre">
            <a:extLst>
              <a:ext uri="{FF2B5EF4-FFF2-40B4-BE49-F238E27FC236}">
                <a16:creationId xmlns:a16="http://schemas.microsoft.com/office/drawing/2014/main" id="{8B450BD6-DCA7-4564-A1DE-88E15060AC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7644"/>
          <a:stretch/>
        </p:blipFill>
        <p:spPr bwMode="auto">
          <a:xfrm>
            <a:off x="2426755" y="104708"/>
            <a:ext cx="7338489" cy="66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tockholm Resilience Centre - Stockholm Resilience Centre">
            <a:extLst>
              <a:ext uri="{FF2B5EF4-FFF2-40B4-BE49-F238E27FC236}">
                <a16:creationId xmlns:a16="http://schemas.microsoft.com/office/drawing/2014/main" id="{D1FE60A7-A3CB-4C1F-986C-7FA02679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5" y="104708"/>
            <a:ext cx="3012688" cy="9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2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ckholm Resilience Centre - Stockholm Resilience Centre">
            <a:extLst>
              <a:ext uri="{FF2B5EF4-FFF2-40B4-BE49-F238E27FC236}">
                <a16:creationId xmlns:a16="http://schemas.microsoft.com/office/drawing/2014/main" id="{D1FE60A7-A3CB-4C1F-986C-7FA02679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5" y="104708"/>
            <a:ext cx="3012688" cy="9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650E7E4-506F-49A1-9E5B-BDBA40D8F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735" y="1406604"/>
            <a:ext cx="8096530" cy="5141833"/>
          </a:xfrm>
          <a:prstGeom prst="rect">
            <a:avLst/>
          </a:prstGeom>
        </p:spPr>
      </p:pic>
      <p:pic>
        <p:nvPicPr>
          <p:cNvPr id="4098" name="Picture 2" descr="SDGs - Goedwerk Foundation">
            <a:extLst>
              <a:ext uri="{FF2B5EF4-FFF2-40B4-BE49-F238E27FC236}">
                <a16:creationId xmlns:a16="http://schemas.microsoft.com/office/drawing/2014/main" id="{3B46E5E1-F34F-4B47-A340-8EE62390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795" y="-75498"/>
            <a:ext cx="2258406" cy="22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9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6D666BC-639A-4A1E-85DF-9E890075D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12" y="600635"/>
            <a:ext cx="4858938" cy="30255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82C7F09-BB6F-40ED-97B0-97DAC3C75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34" y="379986"/>
            <a:ext cx="4016189" cy="32806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8C5DEE-9791-4B88-A442-24D4F9EE9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104" y="3626224"/>
            <a:ext cx="5410659" cy="31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69DD8BE-E855-4AF2-83D2-04D35917949D}"/>
              </a:ext>
            </a:extLst>
          </p:cNvPr>
          <p:cNvGrpSpPr/>
          <p:nvPr/>
        </p:nvGrpSpPr>
        <p:grpSpPr>
          <a:xfrm>
            <a:off x="2765462" y="1098272"/>
            <a:ext cx="6661075" cy="4661455"/>
            <a:chOff x="2765462" y="1098272"/>
            <a:chExt cx="6661075" cy="4661455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9394CBC-4126-4852-A83E-9A3EAFB2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5462" y="1098272"/>
              <a:ext cx="6661075" cy="4661455"/>
            </a:xfrm>
            <a:prstGeom prst="rect">
              <a:avLst/>
            </a:prstGeom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1EA96710-A585-42ED-8B7A-CC53FD085286}"/>
                </a:ext>
              </a:extLst>
            </p:cNvPr>
            <p:cNvSpPr/>
            <p:nvPr/>
          </p:nvSpPr>
          <p:spPr>
            <a:xfrm>
              <a:off x="6813177" y="1443317"/>
              <a:ext cx="1389529" cy="224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5862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5B1BD80-5DF9-4E3A-A184-3A5F3FA5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87"/>
          <a:stretch/>
        </p:blipFill>
        <p:spPr>
          <a:xfrm>
            <a:off x="1784490" y="233083"/>
            <a:ext cx="8623020" cy="581809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975E17A-3C25-479F-A7B4-F6FB445C01A1}"/>
              </a:ext>
            </a:extLst>
          </p:cNvPr>
          <p:cNvSpPr/>
          <p:nvPr/>
        </p:nvSpPr>
        <p:spPr>
          <a:xfrm>
            <a:off x="5118847" y="430306"/>
            <a:ext cx="5288663" cy="1093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6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50AFD6-D41A-41E2-9C7F-40C3E780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71" y="652382"/>
            <a:ext cx="6966657" cy="55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100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F475C2-6E45-4B7E-B547-554CA3C1CA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9A8D0-07BF-4A6D-8F03-0D2B39A30A0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32AF025-A702-48D0-B75E-08B0DD97D2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ThemaYuverta</Template>
  <TotalTime>2052</TotalTime>
  <Words>527</Words>
  <Application>Microsoft Office PowerPoint</Application>
  <PresentationFormat>Breedbeeld</PresentationFormat>
  <Paragraphs>69</Paragraphs>
  <Slides>20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20</vt:i4>
      </vt:variant>
    </vt:vector>
  </HeadingPairs>
  <TitlesOfParts>
    <vt:vector size="31" baseType="lpstr">
      <vt:lpstr>Antonio Bold</vt:lpstr>
      <vt:lpstr>Arial</vt:lpstr>
      <vt:lpstr>Calibri</vt:lpstr>
      <vt:lpstr>Calibri Light</vt:lpstr>
      <vt:lpstr>Helvetica</vt:lpstr>
      <vt:lpstr>Helvetica Light</vt:lpstr>
      <vt:lpstr>Roboto-Regular</vt:lpstr>
      <vt:lpstr>Kantoorthema</vt:lpstr>
      <vt:lpstr>1_Kantoorthema</vt:lpstr>
      <vt:lpstr>2_Kantoorthema</vt:lpstr>
      <vt:lpstr>3_Kantoorthema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Thomas Noordeloos</cp:lastModifiedBy>
  <cp:revision>5</cp:revision>
  <dcterms:created xsi:type="dcterms:W3CDTF">2021-11-16T14:58:24Z</dcterms:created>
  <dcterms:modified xsi:type="dcterms:W3CDTF">2022-03-08T10:06:12Z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